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368" r:id="rId2"/>
    <p:sldId id="260" r:id="rId3"/>
    <p:sldId id="369" r:id="rId4"/>
    <p:sldId id="371" r:id="rId5"/>
    <p:sldId id="349" r:id="rId6"/>
    <p:sldId id="329" r:id="rId7"/>
    <p:sldId id="366" r:id="rId8"/>
    <p:sldId id="318" r:id="rId9"/>
    <p:sldId id="326" r:id="rId10"/>
    <p:sldId id="320" r:id="rId11"/>
    <p:sldId id="321" r:id="rId12"/>
    <p:sldId id="322" r:id="rId13"/>
    <p:sldId id="323" r:id="rId14"/>
    <p:sldId id="324" r:id="rId15"/>
    <p:sldId id="328" r:id="rId16"/>
    <p:sldId id="331" r:id="rId17"/>
    <p:sldId id="373" r:id="rId18"/>
    <p:sldId id="333" r:id="rId19"/>
    <p:sldId id="334" r:id="rId20"/>
    <p:sldId id="335" r:id="rId21"/>
    <p:sldId id="336" r:id="rId22"/>
    <p:sldId id="337" r:id="rId23"/>
    <p:sldId id="342" r:id="rId24"/>
    <p:sldId id="372" r:id="rId25"/>
    <p:sldId id="374" r:id="rId26"/>
    <p:sldId id="35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187"/>
    <p:restoredTop sz="72517"/>
  </p:normalViewPr>
  <p:slideViewPr>
    <p:cSldViewPr snapToGrid="0" snapToObjects="1">
      <p:cViewPr varScale="1">
        <p:scale>
          <a:sx n="45" d="100"/>
          <a:sy n="45" d="100"/>
        </p:scale>
        <p:origin x="768"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6AB5E-6BAE-8548-A567-2BE363BBBDB5}" type="datetimeFigureOut">
              <a:rPr lang="en-US" smtClean="0"/>
              <a:t>4/19/2022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71FEF3-A1BD-8F4A-A901-FAE484581847}" type="slidenum">
              <a:rPr lang="en-US" smtClean="0"/>
              <a:t>‹#›</a:t>
            </a:fld>
            <a:endParaRPr lang="en-US"/>
          </a:p>
        </p:txBody>
      </p:sp>
    </p:spTree>
    <p:extLst>
      <p:ext uri="{BB962C8B-B14F-4D97-AF65-F5344CB8AC3E}">
        <p14:creationId xmlns:p14="http://schemas.microsoft.com/office/powerpoint/2010/main" val="3652616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b7ff79a52d_0_7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This is the first slide of the BBC Young Reporter classroom resources/lesson plans. </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Module 5: Techie Tools</a:t>
            </a:r>
          </a:p>
          <a:p>
            <a:pPr marL="0" lvl="0" indent="0" algn="l" rtl="0">
              <a:lnSpc>
                <a:spcPct val="100000"/>
              </a:lnSpc>
              <a:spcBef>
                <a:spcPts val="0"/>
              </a:spcBef>
              <a:spcAft>
                <a:spcPts val="0"/>
              </a:spcAft>
              <a:buSzPts val="1400"/>
              <a:buNone/>
            </a:pPr>
            <a:r>
              <a:rPr lang="en-GB" dirty="0"/>
              <a:t>Duration: approximately 20 minutes</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Resources needed: PPT and/or PDF</a:t>
            </a:r>
          </a:p>
          <a:p>
            <a:pPr marL="0" lvl="0" indent="0" algn="l" rtl="0">
              <a:lnSpc>
                <a:spcPct val="100000"/>
              </a:lnSpc>
              <a:spcBef>
                <a:spcPts val="0"/>
              </a:spcBef>
              <a:spcAft>
                <a:spcPts val="0"/>
              </a:spcAft>
              <a:buSzPts val="1400"/>
              <a:buNone/>
            </a:pPr>
            <a:r>
              <a:rPr lang="en-GB" dirty="0"/>
              <a:t>Audio-visual player if available. </a:t>
            </a:r>
          </a:p>
          <a:p>
            <a:pPr marL="0" lvl="0" indent="0" algn="l" rtl="0">
              <a:lnSpc>
                <a:spcPct val="100000"/>
              </a:lnSpc>
              <a:spcBef>
                <a:spcPts val="0"/>
              </a:spcBef>
              <a:spcAft>
                <a:spcPts val="0"/>
              </a:spcAft>
              <a:buSzPts val="1400"/>
              <a:buNone/>
            </a:pPr>
            <a:r>
              <a:rPr lang="en-GB" dirty="0"/>
              <a:t>Internet connection – it’s ideal if you can have a go at these tools either together or at students’ desks. It’s all about giving it a go!</a:t>
            </a:r>
          </a:p>
          <a:p>
            <a:pPr marL="0" lvl="0" indent="0" algn="l" rtl="0">
              <a:lnSpc>
                <a:spcPct val="100000"/>
              </a:lnSpc>
              <a:spcBef>
                <a:spcPts val="0"/>
              </a:spcBef>
              <a:spcAft>
                <a:spcPts val="0"/>
              </a:spcAft>
              <a:buSzPts val="1400"/>
              <a:buNone/>
            </a:pPr>
            <a:endParaRPr lang="en-GB" dirty="0"/>
          </a:p>
        </p:txBody>
      </p:sp>
      <p:sp>
        <p:nvSpPr>
          <p:cNvPr id="655" name="Google Shape;655;gb7ff79a52d_0_7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6"/>
        <p:cNvGrpSpPr/>
        <p:nvPr/>
      </p:nvGrpSpPr>
      <p:grpSpPr>
        <a:xfrm>
          <a:off x="0" y="0"/>
          <a:ext cx="0" cy="0"/>
          <a:chOff x="0" y="0"/>
          <a:chExt cx="0" cy="0"/>
        </a:xfrm>
      </p:grpSpPr>
      <p:sp>
        <p:nvSpPr>
          <p:cNvPr id="3157" name="Google Shape;3157;ge281cc6686_0_4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58" name="Google Shape;3158;ge281cc6686_0_40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t>If you go to Google support you will find lots of ways of searching for information including reverse image searches.</a:t>
            </a:r>
          </a:p>
          <a:p>
            <a:pPr marL="0" lvl="0" indent="0" algn="l" rtl="0">
              <a:lnSpc>
                <a:spcPct val="100000"/>
              </a:lnSpc>
              <a:spcBef>
                <a:spcPts val="0"/>
              </a:spcBef>
              <a:spcAft>
                <a:spcPts val="0"/>
              </a:spcAft>
              <a:buSzPts val="1100"/>
              <a:buNone/>
            </a:pPr>
            <a:r>
              <a:rPr lang="en-GB" dirty="0"/>
              <a:t>https://support.google.com/search?q=reverse+image+search&amp;from_promoted_search=true</a:t>
            </a:r>
          </a:p>
          <a:p>
            <a:pPr marL="0" lvl="0" indent="0" algn="l" rtl="0">
              <a:lnSpc>
                <a:spcPct val="100000"/>
              </a:lnSpc>
              <a:spcBef>
                <a:spcPts val="0"/>
              </a:spcBef>
              <a:spcAft>
                <a:spcPts val="0"/>
              </a:spcAft>
              <a:buSzPts val="1100"/>
              <a:buNone/>
            </a:pPr>
            <a:endParaRPr lang="en-GB" dirty="0"/>
          </a:p>
          <a:p>
            <a:pPr marL="0" lvl="0" indent="0" algn="l" rtl="0">
              <a:lnSpc>
                <a:spcPct val="100000"/>
              </a:lnSpc>
              <a:spcBef>
                <a:spcPts val="0"/>
              </a:spcBef>
              <a:spcAft>
                <a:spcPts val="0"/>
              </a:spcAft>
              <a:buSzPts val="1100"/>
              <a:buNone/>
            </a:pPr>
            <a:r>
              <a:rPr lang="en-GB" dirty="0"/>
              <a:t>Google News </a:t>
            </a:r>
            <a:r>
              <a:rPr lang="en-GB" dirty="0" err="1"/>
              <a:t>Iniative</a:t>
            </a:r>
            <a:r>
              <a:rPr lang="en-GB" dirty="0"/>
              <a:t> is also a great source of easy guides to searching online, including images, but also text</a:t>
            </a:r>
          </a:p>
          <a:p>
            <a:pPr marL="0" lvl="0" indent="0" algn="l" rtl="0">
              <a:lnSpc>
                <a:spcPct val="100000"/>
              </a:lnSpc>
              <a:spcBef>
                <a:spcPts val="0"/>
              </a:spcBef>
              <a:spcAft>
                <a:spcPts val="0"/>
              </a:spcAft>
              <a:buSzPts val="1100"/>
              <a:buNone/>
            </a:pPr>
            <a:endParaRPr lang="en-GB" dirty="0"/>
          </a:p>
          <a:p>
            <a:pPr marL="0" lvl="0" indent="0" algn="l" rtl="0">
              <a:lnSpc>
                <a:spcPct val="100000"/>
              </a:lnSpc>
              <a:spcBef>
                <a:spcPts val="0"/>
              </a:spcBef>
              <a:spcAft>
                <a:spcPts val="0"/>
              </a:spcAft>
              <a:buSzPts val="1100"/>
              <a:buNone/>
            </a:pPr>
            <a:r>
              <a:rPr lang="en-GB" dirty="0"/>
              <a:t>https://newsinitiative.withgoogle.com/resources/journalism/verification/lessons/verification-advanced-reverse-image-search/#</a:t>
            </a:r>
          </a:p>
          <a:p>
            <a:pPr marL="0" lvl="0" indent="0" algn="l" rtl="0">
              <a:lnSpc>
                <a:spcPct val="100000"/>
              </a:lnSpc>
              <a:spcBef>
                <a:spcPts val="0"/>
              </a:spcBef>
              <a:spcAft>
                <a:spcPts val="0"/>
              </a:spcAft>
              <a:buSzPts val="1100"/>
              <a:buNone/>
            </a:pPr>
            <a:endParaRPr lang="en-GB" dirty="0"/>
          </a:p>
          <a:p>
            <a:pPr marL="0" lvl="0" indent="0" algn="l" rtl="0">
              <a:lnSpc>
                <a:spcPct val="100000"/>
              </a:lnSpc>
              <a:spcBef>
                <a:spcPts val="0"/>
              </a:spcBef>
              <a:spcAft>
                <a:spcPts val="0"/>
              </a:spcAft>
              <a:buSzPts val="1100"/>
              <a:buNone/>
            </a:pPr>
            <a:r>
              <a:rPr lang="en-GB" dirty="0"/>
              <a:t>Activity - Share an image which went viral on social media and ask the group to reverse search. What can they find out about the image? </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1"/>
        <p:cNvGrpSpPr/>
        <p:nvPr/>
      </p:nvGrpSpPr>
      <p:grpSpPr>
        <a:xfrm>
          <a:off x="0" y="0"/>
          <a:ext cx="0" cy="0"/>
          <a:chOff x="0" y="0"/>
          <a:chExt cx="0" cy="0"/>
        </a:xfrm>
      </p:grpSpPr>
      <p:sp>
        <p:nvSpPr>
          <p:cNvPr id="3202" name="Google Shape;3202;ge2f698e5e0_0_3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Follow the slides through to see how you can discover if this is a real photo of Shahrukh Khan. </a:t>
            </a:r>
            <a:endParaRPr dirty="0"/>
          </a:p>
        </p:txBody>
      </p:sp>
      <p:sp>
        <p:nvSpPr>
          <p:cNvPr id="3203" name="Google Shape;3203;ge2f698e5e0_0_3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5"/>
        <p:cNvGrpSpPr/>
        <p:nvPr/>
      </p:nvGrpSpPr>
      <p:grpSpPr>
        <a:xfrm>
          <a:off x="0" y="0"/>
          <a:ext cx="0" cy="0"/>
          <a:chOff x="0" y="0"/>
          <a:chExt cx="0" cy="0"/>
        </a:xfrm>
      </p:grpSpPr>
      <p:sp>
        <p:nvSpPr>
          <p:cNvPr id="3246" name="Google Shape;3246;ge2f698e5e0_0_4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7" name="Google Shape;3247;ge2f698e5e0_0_4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48" name="Google Shape;3248;ge2f698e5e0_0_47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0"/>
        <p:cNvGrpSpPr/>
        <p:nvPr/>
      </p:nvGrpSpPr>
      <p:grpSpPr>
        <a:xfrm>
          <a:off x="0" y="0"/>
          <a:ext cx="0" cy="0"/>
          <a:chOff x="0" y="0"/>
          <a:chExt cx="0" cy="0"/>
        </a:xfrm>
      </p:grpSpPr>
      <p:sp>
        <p:nvSpPr>
          <p:cNvPr id="3291" name="Google Shape;3291;ge2f698e5e0_0_5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92" name="Google Shape;3292;ge2f698e5e0_0_5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What do these results tell you?</a:t>
            </a:r>
            <a:endParaRPr dirty="0"/>
          </a:p>
        </p:txBody>
      </p:sp>
      <p:sp>
        <p:nvSpPr>
          <p:cNvPr id="3293" name="Google Shape;3293;ge2f698e5e0_0_5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6"/>
        <p:cNvGrpSpPr/>
        <p:nvPr/>
      </p:nvGrpSpPr>
      <p:grpSpPr>
        <a:xfrm>
          <a:off x="0" y="0"/>
          <a:ext cx="0" cy="0"/>
          <a:chOff x="0" y="0"/>
          <a:chExt cx="0" cy="0"/>
        </a:xfrm>
      </p:grpSpPr>
      <p:sp>
        <p:nvSpPr>
          <p:cNvPr id="3337" name="Google Shape;3337;ge2f698e5e0_0_5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38" name="Google Shape;3338;ge2f698e5e0_0_5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1"/>
        <p:cNvGrpSpPr/>
        <p:nvPr/>
      </p:nvGrpSpPr>
      <p:grpSpPr>
        <a:xfrm>
          <a:off x="0" y="0"/>
          <a:ext cx="0" cy="0"/>
          <a:chOff x="0" y="0"/>
          <a:chExt cx="0" cy="0"/>
        </a:xfrm>
      </p:grpSpPr>
      <p:sp>
        <p:nvSpPr>
          <p:cNvPr id="3522" name="Google Shape;3522;gf6c445156c_0_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If you are able to, either demonstrate or ask the students to do it themselves, carry out a reverse image search to see if the story is real. </a:t>
            </a:r>
          </a:p>
          <a:p>
            <a:pPr marL="0" lvl="0" indent="0" algn="l" rtl="0">
              <a:lnSpc>
                <a:spcPct val="100000"/>
              </a:lnSpc>
              <a:spcBef>
                <a:spcPts val="0"/>
              </a:spcBef>
              <a:spcAft>
                <a:spcPts val="0"/>
              </a:spcAft>
              <a:buSzPts val="1400"/>
              <a:buNone/>
            </a:pPr>
            <a:r>
              <a:rPr lang="en-GB" dirty="0"/>
              <a:t>This link will show you a fact check on this story. </a:t>
            </a:r>
          </a:p>
          <a:p>
            <a:pPr marL="0" lvl="0" indent="0" algn="l" rtl="0">
              <a:lnSpc>
                <a:spcPct val="100000"/>
              </a:lnSpc>
              <a:spcBef>
                <a:spcPts val="0"/>
              </a:spcBef>
              <a:spcAft>
                <a:spcPts val="0"/>
              </a:spcAft>
              <a:buSzPts val="1400"/>
              <a:buNone/>
            </a:pPr>
            <a:r>
              <a:rPr lang="en-GB" dirty="0"/>
              <a:t>https://</a:t>
            </a:r>
            <a:r>
              <a:rPr lang="en-GB" dirty="0" err="1"/>
              <a:t>www.indiatoday.in</a:t>
            </a:r>
            <a:r>
              <a:rPr lang="en-GB" dirty="0"/>
              <a:t>/fact-check/story/fact-check-this-is-not-jonathan-the-tortoise-world-s-oldest-living-animal-1820912-2021-06-29</a:t>
            </a:r>
            <a:endParaRPr dirty="0"/>
          </a:p>
        </p:txBody>
      </p:sp>
      <p:sp>
        <p:nvSpPr>
          <p:cNvPr id="3523" name="Google Shape;3523;gf6c445156c_0_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5"/>
        <p:cNvGrpSpPr/>
        <p:nvPr/>
      </p:nvGrpSpPr>
      <p:grpSpPr>
        <a:xfrm>
          <a:off x="0" y="0"/>
          <a:ext cx="0" cy="0"/>
          <a:chOff x="0" y="0"/>
          <a:chExt cx="0" cy="0"/>
        </a:xfrm>
      </p:grpSpPr>
      <p:sp>
        <p:nvSpPr>
          <p:cNvPr id="3616" name="Google Shape;3616;ge04c6973cd_3_8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17" name="Google Shape;3617;ge04c6973cd_3_80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t>Why is video verification important? Discuss with your students, including some of the ideas listed here. </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5"/>
        <p:cNvGrpSpPr/>
        <p:nvPr/>
      </p:nvGrpSpPr>
      <p:grpSpPr>
        <a:xfrm>
          <a:off x="0" y="0"/>
          <a:ext cx="0" cy="0"/>
          <a:chOff x="0" y="0"/>
          <a:chExt cx="0" cy="0"/>
        </a:xfrm>
      </p:grpSpPr>
      <p:sp>
        <p:nvSpPr>
          <p:cNvPr id="3566" name="Google Shape;3566;ge04c6973cd_3_5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r>
              <a:rPr lang="en-GB" dirty="0"/>
              <a:t>These things you can already do – just like with photos, there are plenty of things you can do to spot if a video is accurate, without doing any technical tricks at all. </a:t>
            </a:r>
            <a:endParaRPr dirty="0"/>
          </a:p>
        </p:txBody>
      </p:sp>
      <p:sp>
        <p:nvSpPr>
          <p:cNvPr id="3567" name="Google Shape;3567;ge04c6973cd_3_5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122718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4"/>
        <p:cNvGrpSpPr/>
        <p:nvPr/>
      </p:nvGrpSpPr>
      <p:grpSpPr>
        <a:xfrm>
          <a:off x="0" y="0"/>
          <a:ext cx="0" cy="0"/>
          <a:chOff x="0" y="0"/>
          <a:chExt cx="0" cy="0"/>
        </a:xfrm>
      </p:grpSpPr>
      <p:sp>
        <p:nvSpPr>
          <p:cNvPr id="3705" name="Google Shape;3705;gb84b19cb4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06" name="Google Shape;3706;gb84b19cb46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t>You can try </a:t>
            </a:r>
            <a:r>
              <a:rPr lang="en-GB" dirty="0" err="1"/>
              <a:t>thjs</a:t>
            </a:r>
            <a:r>
              <a:rPr lang="en-GB" dirty="0"/>
              <a:t> in your classroom. The slides will take you through a version of the process. </a:t>
            </a: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8"/>
        <p:cNvGrpSpPr/>
        <p:nvPr/>
      </p:nvGrpSpPr>
      <p:grpSpPr>
        <a:xfrm>
          <a:off x="0" y="0"/>
          <a:ext cx="0" cy="0"/>
          <a:chOff x="0" y="0"/>
          <a:chExt cx="0" cy="0"/>
        </a:xfrm>
      </p:grpSpPr>
      <p:sp>
        <p:nvSpPr>
          <p:cNvPr id="3749" name="Google Shape;3749;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50" name="Google Shape;3750;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ge68d92fb21_0_2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4" name="Google Shape;834;ge68d92fb21_0_2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4"/>
        <p:cNvGrpSpPr/>
        <p:nvPr/>
      </p:nvGrpSpPr>
      <p:grpSpPr>
        <a:xfrm>
          <a:off x="0" y="0"/>
          <a:ext cx="0" cy="0"/>
          <a:chOff x="0" y="0"/>
          <a:chExt cx="0" cy="0"/>
        </a:xfrm>
      </p:grpSpPr>
      <p:sp>
        <p:nvSpPr>
          <p:cNvPr id="3795" name="Google Shape;3795;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96" name="Google Shape;3796;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8"/>
        <p:cNvGrpSpPr/>
        <p:nvPr/>
      </p:nvGrpSpPr>
      <p:grpSpPr>
        <a:xfrm>
          <a:off x="0" y="0"/>
          <a:ext cx="0" cy="0"/>
          <a:chOff x="0" y="0"/>
          <a:chExt cx="0" cy="0"/>
        </a:xfrm>
      </p:grpSpPr>
      <p:sp>
        <p:nvSpPr>
          <p:cNvPr id="3839" name="Google Shape;3839;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Sometimes, it is enough to cast doubt on a story, and consider that it is probably not true, or is misleading in some way. Checking for misinformation does not mean you also have to get to the bottom of the whole story, for example discovering where the photo really does come from. Casting doubt may be enough for you, and it may help you decide not to share. </a:t>
            </a:r>
            <a:endParaRPr dirty="0"/>
          </a:p>
        </p:txBody>
      </p:sp>
      <p:sp>
        <p:nvSpPr>
          <p:cNvPr id="3840" name="Google Shape;3840;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2"/>
        <p:cNvGrpSpPr/>
        <p:nvPr/>
      </p:nvGrpSpPr>
      <p:grpSpPr>
        <a:xfrm>
          <a:off x="0" y="0"/>
          <a:ext cx="0" cy="0"/>
          <a:chOff x="0" y="0"/>
          <a:chExt cx="0" cy="0"/>
        </a:xfrm>
      </p:grpSpPr>
      <p:sp>
        <p:nvSpPr>
          <p:cNvPr id="3883" name="Google Shape;3883;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A deeper look at the story and it becomes clear that the story is from Mexico. </a:t>
            </a:r>
            <a:endParaRPr dirty="0"/>
          </a:p>
        </p:txBody>
      </p:sp>
      <p:sp>
        <p:nvSpPr>
          <p:cNvPr id="3884" name="Google Shape;3884;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3"/>
        <p:cNvGrpSpPr/>
        <p:nvPr/>
      </p:nvGrpSpPr>
      <p:grpSpPr>
        <a:xfrm>
          <a:off x="0" y="0"/>
          <a:ext cx="0" cy="0"/>
          <a:chOff x="0" y="0"/>
          <a:chExt cx="0" cy="0"/>
        </a:xfrm>
      </p:grpSpPr>
      <p:sp>
        <p:nvSpPr>
          <p:cNvPr id="4104" name="Google Shape;4104;ge04c6973cd_3_60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r>
              <a:rPr lang="en-GB" dirty="0"/>
              <a:t>These are the clues your reverse image search can provide. </a:t>
            </a:r>
            <a:endParaRPr dirty="0"/>
          </a:p>
        </p:txBody>
      </p:sp>
      <p:sp>
        <p:nvSpPr>
          <p:cNvPr id="4105" name="Google Shape;4105;ge04c6973cd_3_6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e4ecc0116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5" name="Google Shape;1335;ge4ecc0116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a:t>Even before you do a technical search on a story or picture, you can use the questioning tools we have learned in previous lessons. </a:t>
            </a:r>
            <a:endParaRPr dirty="0"/>
          </a:p>
        </p:txBody>
      </p:sp>
      <p:sp>
        <p:nvSpPr>
          <p:cNvPr id="1336" name="Google Shape;1336;ge4ecc0116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a:ea typeface="Arial"/>
                <a:cs typeface="Arial"/>
                <a:sym typeface="Arial"/>
              </a:rPr>
              <a:t>24</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609019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e4ecc0116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5" name="Google Shape;1335;ge4ecc0116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a:t>So the top tip in this lesson is that you don’t have to be a techie to try a technical tool. The two tools we will learn here are really easy to use, they take the user step by step. Give it a try – there is nothing to lose!</a:t>
            </a:r>
            <a:endParaRPr dirty="0"/>
          </a:p>
        </p:txBody>
      </p:sp>
      <p:sp>
        <p:nvSpPr>
          <p:cNvPr id="1336" name="Google Shape;1336;ge4ecc0116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a:ea typeface="Arial"/>
                <a:cs typeface="Arial"/>
                <a:sym typeface="Arial"/>
              </a:rPr>
              <a:t>25</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408829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b7ff79a52d_0_7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This is the last slide of the BBC Young Reporter classroom resources/lesson plans. </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Module 5: Tricks of the Trade</a:t>
            </a:r>
          </a:p>
          <a:p>
            <a:pPr marL="0" lvl="0" indent="0" algn="l" rtl="0">
              <a:lnSpc>
                <a:spcPct val="100000"/>
              </a:lnSpc>
              <a:spcBef>
                <a:spcPts val="0"/>
              </a:spcBef>
              <a:spcAft>
                <a:spcPts val="0"/>
              </a:spcAft>
              <a:buSzPts val="1400"/>
              <a:buNone/>
            </a:pPr>
            <a:r>
              <a:rPr lang="en-GB" dirty="0"/>
              <a:t>Duration: approximately 20 minutes</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Resources needed: PPT and/or PDF</a:t>
            </a:r>
          </a:p>
          <a:p>
            <a:pPr marL="0" lvl="0" indent="0" algn="l" rtl="0">
              <a:lnSpc>
                <a:spcPct val="100000"/>
              </a:lnSpc>
              <a:spcBef>
                <a:spcPts val="0"/>
              </a:spcBef>
              <a:spcAft>
                <a:spcPts val="0"/>
              </a:spcAft>
              <a:buSzPts val="1400"/>
              <a:buNone/>
            </a:pPr>
            <a:r>
              <a:rPr lang="en-GB" dirty="0"/>
              <a:t>Audio-visual player if available. </a:t>
            </a:r>
            <a:endParaRPr dirty="0"/>
          </a:p>
        </p:txBody>
      </p:sp>
      <p:sp>
        <p:nvSpPr>
          <p:cNvPr id="655" name="Google Shape;655;gb7ff79a52d_0_7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21936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e4ecc0116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5" name="Google Shape;1335;ge4ecc0116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a:t>Recapping - In lesson 1, we learned this top tip; pause before you share. In lesson 2, we learned to ask questions. In lesson 3, we learned about sources, and how to figure out who to trust. In the last lesson we learned some tricks of the trade – click away to other sites to cross reference, and to look for the signs, like platform verification symbols. In this lesson, we are going to look at some technical tools that can help you verify a story.</a:t>
            </a:r>
            <a:endParaRPr dirty="0"/>
          </a:p>
        </p:txBody>
      </p:sp>
      <p:sp>
        <p:nvSpPr>
          <p:cNvPr id="1336" name="Google Shape;1336;ge4ecc0116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a:ea typeface="Arial"/>
                <a:cs typeface="Arial"/>
                <a:sym typeface="Arial"/>
              </a:rPr>
              <a:t>3</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57857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e4ecc0116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5" name="Google Shape;1335;ge4ecc0116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a:t>So the top tip in this lesson is that you don’t have to be a techie to try a technical tool. The two tools we will learn here are really easy to use, they take the user step by step. Give it a try – there is nothing to lose!</a:t>
            </a:r>
            <a:endParaRPr dirty="0"/>
          </a:p>
        </p:txBody>
      </p:sp>
      <p:sp>
        <p:nvSpPr>
          <p:cNvPr id="1336" name="Google Shape;1336;ge4ecc0116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a:ea typeface="Arial"/>
                <a:cs typeface="Arial"/>
                <a:sym typeface="Arial"/>
              </a:rPr>
              <a:t>4</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674845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2"/>
        <p:cNvGrpSpPr/>
        <p:nvPr/>
      </p:nvGrpSpPr>
      <p:grpSpPr>
        <a:xfrm>
          <a:off x="0" y="0"/>
          <a:ext cx="0" cy="0"/>
          <a:chOff x="0" y="0"/>
          <a:chExt cx="0" cy="0"/>
        </a:xfrm>
      </p:grpSpPr>
      <p:sp>
        <p:nvSpPr>
          <p:cNvPr id="2763" name="Google Shape;2763;ge2286a765b_0_27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There are technical things you can learn to do that can help you discover if a story of piece of information is real or fake. One is ‘reverse image’ search. Ask your students if anyone knows what this is. </a:t>
            </a:r>
            <a:endParaRPr dirty="0"/>
          </a:p>
        </p:txBody>
      </p:sp>
      <p:sp>
        <p:nvSpPr>
          <p:cNvPr id="2764" name="Google Shape;2764;ge2286a765b_0_27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0679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5"/>
        <p:cNvGrpSpPr/>
        <p:nvPr/>
      </p:nvGrpSpPr>
      <p:grpSpPr>
        <a:xfrm>
          <a:off x="0" y="0"/>
          <a:ext cx="0" cy="0"/>
          <a:chOff x="0" y="0"/>
          <a:chExt cx="0" cy="0"/>
        </a:xfrm>
      </p:grpSpPr>
      <p:sp>
        <p:nvSpPr>
          <p:cNvPr id="3566" name="Google Shape;3566;ge04c6973cd_3_5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r>
              <a:rPr lang="en-GB" dirty="0"/>
              <a:t>These things you can already do – looking really closely can often tell you what you need to know. You can find pictures online and discuss with the students the details they can look for and what might indicate to them that something is not right. Is the weather right for the story? Do the road signs or the car registrations tell you where the picture was taken? </a:t>
            </a:r>
            <a:endParaRPr dirty="0"/>
          </a:p>
        </p:txBody>
      </p:sp>
      <p:sp>
        <p:nvSpPr>
          <p:cNvPr id="3567" name="Google Shape;3567;ge04c6973cd_3_5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2"/>
        <p:cNvGrpSpPr/>
        <p:nvPr/>
      </p:nvGrpSpPr>
      <p:grpSpPr>
        <a:xfrm>
          <a:off x="0" y="0"/>
          <a:ext cx="0" cy="0"/>
          <a:chOff x="0" y="0"/>
          <a:chExt cx="0" cy="0"/>
        </a:xfrm>
      </p:grpSpPr>
      <p:sp>
        <p:nvSpPr>
          <p:cNvPr id="2763" name="Google Shape;2763;ge2286a765b_0_27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There are technical things you can learn to do that can help you discover if a story of piece of information is real or fake. One is ‘reverse image’ search. Ask your students if anyone knows what this is. </a:t>
            </a:r>
            <a:endParaRPr dirty="0"/>
          </a:p>
        </p:txBody>
      </p:sp>
      <p:sp>
        <p:nvSpPr>
          <p:cNvPr id="2764" name="Google Shape;2764;ge2286a765b_0_27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506390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7"/>
        <p:cNvGrpSpPr/>
        <p:nvPr/>
      </p:nvGrpSpPr>
      <p:grpSpPr>
        <a:xfrm>
          <a:off x="0" y="0"/>
          <a:ext cx="0" cy="0"/>
          <a:chOff x="0" y="0"/>
          <a:chExt cx="0" cy="0"/>
        </a:xfrm>
      </p:grpSpPr>
      <p:sp>
        <p:nvSpPr>
          <p:cNvPr id="3068" name="Google Shape;3068;ge04c6973cd_2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69" name="Google Shape;3069;ge04c6973cd_2_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t>This is what a reverse image search can tell you…</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7"/>
        <p:cNvGrpSpPr/>
        <p:nvPr/>
      </p:nvGrpSpPr>
      <p:grpSpPr>
        <a:xfrm>
          <a:off x="0" y="0"/>
          <a:ext cx="0" cy="0"/>
          <a:chOff x="0" y="0"/>
          <a:chExt cx="0" cy="0"/>
        </a:xfrm>
      </p:grpSpPr>
      <p:sp>
        <p:nvSpPr>
          <p:cNvPr id="3428" name="Google Shape;3428;ge281cc6686_0_5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29" name="Google Shape;3429;ge281cc6686_0_5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t>There are plenty of reverse image search tools. Here are four. Most of them are self explanatory and involve uploading an image into their search box, after which the site will offer you results as to where these images can be found. </a:t>
            </a:r>
            <a:endParaRPr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78DD8-7846-074D-AF99-DF9B3FFD44E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EA3D3D7A-5345-9C43-B145-79542AE325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6E8B4C5-62E9-8541-9D4F-D0FDDDB45B35}"/>
              </a:ext>
            </a:extLst>
          </p:cNvPr>
          <p:cNvSpPr>
            <a:spLocks noGrp="1"/>
          </p:cNvSpPr>
          <p:nvPr>
            <p:ph type="dt" sz="half" idx="10"/>
          </p:nvPr>
        </p:nvSpPr>
        <p:spPr/>
        <p:txBody>
          <a:bodyPr/>
          <a:lstStyle/>
          <a:p>
            <a:fld id="{C2ACE5D0-0DFD-7246-9F1D-C68F40C3B1B7}" type="datetimeFigureOut">
              <a:rPr lang="en-US" smtClean="0"/>
              <a:t>4/19/2022</a:t>
            </a:fld>
            <a:endParaRPr lang="en-US"/>
          </a:p>
        </p:txBody>
      </p:sp>
      <p:sp>
        <p:nvSpPr>
          <p:cNvPr id="5" name="Footer Placeholder 4">
            <a:extLst>
              <a:ext uri="{FF2B5EF4-FFF2-40B4-BE49-F238E27FC236}">
                <a16:creationId xmlns:a16="http://schemas.microsoft.com/office/drawing/2014/main" id="{27B7B57A-E2F9-1248-AB81-99938552DF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CFD171-A5A2-A043-94A1-902A3B112E74}"/>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863164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54937-7ED7-084C-BD22-9913B024962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7DBCD8E-38E0-6C49-967E-799020A60C7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E5F5115-523B-1A4E-95D0-4EA17011D353}"/>
              </a:ext>
            </a:extLst>
          </p:cNvPr>
          <p:cNvSpPr>
            <a:spLocks noGrp="1"/>
          </p:cNvSpPr>
          <p:nvPr>
            <p:ph type="dt" sz="half" idx="10"/>
          </p:nvPr>
        </p:nvSpPr>
        <p:spPr/>
        <p:txBody>
          <a:bodyPr/>
          <a:lstStyle/>
          <a:p>
            <a:fld id="{C2ACE5D0-0DFD-7246-9F1D-C68F40C3B1B7}" type="datetimeFigureOut">
              <a:rPr lang="en-US" smtClean="0"/>
              <a:t>4/19/2022</a:t>
            </a:fld>
            <a:endParaRPr lang="en-US"/>
          </a:p>
        </p:txBody>
      </p:sp>
      <p:sp>
        <p:nvSpPr>
          <p:cNvPr id="5" name="Footer Placeholder 4">
            <a:extLst>
              <a:ext uri="{FF2B5EF4-FFF2-40B4-BE49-F238E27FC236}">
                <a16:creationId xmlns:a16="http://schemas.microsoft.com/office/drawing/2014/main" id="{7831CFB2-E762-3843-A531-DD3C3B1C21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CB5A6C-8EB4-EB44-8D97-F33868BB73D7}"/>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3216853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925BE0F-18BF-EF4D-8848-DE5B3150018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CDAA61B-54EE-D14F-8ED2-4A68EF21803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6B47286-CBAD-FC4F-8534-713C3390BC2B}"/>
              </a:ext>
            </a:extLst>
          </p:cNvPr>
          <p:cNvSpPr>
            <a:spLocks noGrp="1"/>
          </p:cNvSpPr>
          <p:nvPr>
            <p:ph type="dt" sz="half" idx="10"/>
          </p:nvPr>
        </p:nvSpPr>
        <p:spPr/>
        <p:txBody>
          <a:bodyPr/>
          <a:lstStyle/>
          <a:p>
            <a:fld id="{C2ACE5D0-0DFD-7246-9F1D-C68F40C3B1B7}" type="datetimeFigureOut">
              <a:rPr lang="en-US" smtClean="0"/>
              <a:t>4/19/2022</a:t>
            </a:fld>
            <a:endParaRPr lang="en-US"/>
          </a:p>
        </p:txBody>
      </p:sp>
      <p:sp>
        <p:nvSpPr>
          <p:cNvPr id="5" name="Footer Placeholder 4">
            <a:extLst>
              <a:ext uri="{FF2B5EF4-FFF2-40B4-BE49-F238E27FC236}">
                <a16:creationId xmlns:a16="http://schemas.microsoft.com/office/drawing/2014/main" id="{B581346A-2171-A842-B14A-08881A3F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C90E37-D94E-9443-986E-9C414531717F}"/>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3581638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38"/>
        <p:cNvGrpSpPr/>
        <p:nvPr/>
      </p:nvGrpSpPr>
      <p:grpSpPr>
        <a:xfrm>
          <a:off x="0" y="0"/>
          <a:ext cx="0" cy="0"/>
          <a:chOff x="0" y="0"/>
          <a:chExt cx="0" cy="0"/>
        </a:xfrm>
      </p:grpSpPr>
      <p:sp>
        <p:nvSpPr>
          <p:cNvPr id="539" name="Google Shape;539;ge281cc6686_0_456"/>
          <p:cNvSpPr txBox="1">
            <a:spLocks noGrp="1"/>
          </p:cNvSpPr>
          <p:nvPr>
            <p:ph type="title"/>
          </p:nvPr>
        </p:nvSpPr>
        <p:spPr>
          <a:xfrm>
            <a:off x="415600" y="593367"/>
            <a:ext cx="11360700" cy="763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40" name="Google Shape;540;ge281cc6686_0_456"/>
          <p:cNvSpPr txBox="1">
            <a:spLocks noGrp="1"/>
          </p:cNvSpPr>
          <p:nvPr>
            <p:ph type="body" idx="1"/>
          </p:nvPr>
        </p:nvSpPr>
        <p:spPr>
          <a:xfrm>
            <a:off x="415600" y="1536633"/>
            <a:ext cx="113607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2133"/>
              </a:spcBef>
              <a:spcAft>
                <a:spcPts val="0"/>
              </a:spcAft>
              <a:buSzPts val="1400"/>
              <a:buChar char="○"/>
              <a:defRPr/>
            </a:lvl2pPr>
            <a:lvl3pPr marL="1371600" lvl="2" indent="-317500" algn="l">
              <a:lnSpc>
                <a:spcPct val="115000"/>
              </a:lnSpc>
              <a:spcBef>
                <a:spcPts val="2133"/>
              </a:spcBef>
              <a:spcAft>
                <a:spcPts val="0"/>
              </a:spcAft>
              <a:buSzPts val="1400"/>
              <a:buChar char="■"/>
              <a:defRPr/>
            </a:lvl3pPr>
            <a:lvl4pPr marL="1828800" lvl="3" indent="-317500" algn="l">
              <a:lnSpc>
                <a:spcPct val="115000"/>
              </a:lnSpc>
              <a:spcBef>
                <a:spcPts val="2133"/>
              </a:spcBef>
              <a:spcAft>
                <a:spcPts val="0"/>
              </a:spcAft>
              <a:buSzPts val="1400"/>
              <a:buChar char="●"/>
              <a:defRPr/>
            </a:lvl4pPr>
            <a:lvl5pPr marL="2286000" lvl="4" indent="-317500" algn="l">
              <a:lnSpc>
                <a:spcPct val="115000"/>
              </a:lnSpc>
              <a:spcBef>
                <a:spcPts val="2133"/>
              </a:spcBef>
              <a:spcAft>
                <a:spcPts val="0"/>
              </a:spcAft>
              <a:buSzPts val="1400"/>
              <a:buChar char="○"/>
              <a:defRPr/>
            </a:lvl5pPr>
            <a:lvl6pPr marL="2743200" lvl="5" indent="-317500" algn="l">
              <a:lnSpc>
                <a:spcPct val="115000"/>
              </a:lnSpc>
              <a:spcBef>
                <a:spcPts val="2133"/>
              </a:spcBef>
              <a:spcAft>
                <a:spcPts val="0"/>
              </a:spcAft>
              <a:buSzPts val="1400"/>
              <a:buChar char="■"/>
              <a:defRPr/>
            </a:lvl6pPr>
            <a:lvl7pPr marL="3200400" lvl="6" indent="-317500" algn="l">
              <a:lnSpc>
                <a:spcPct val="115000"/>
              </a:lnSpc>
              <a:spcBef>
                <a:spcPts val="2133"/>
              </a:spcBef>
              <a:spcAft>
                <a:spcPts val="0"/>
              </a:spcAft>
              <a:buSzPts val="1400"/>
              <a:buChar char="●"/>
              <a:defRPr/>
            </a:lvl7pPr>
            <a:lvl8pPr marL="3657600" lvl="7" indent="-317500" algn="l">
              <a:lnSpc>
                <a:spcPct val="115000"/>
              </a:lnSpc>
              <a:spcBef>
                <a:spcPts val="2133"/>
              </a:spcBef>
              <a:spcAft>
                <a:spcPts val="0"/>
              </a:spcAft>
              <a:buSzPts val="1400"/>
              <a:buChar char="○"/>
              <a:defRPr/>
            </a:lvl8pPr>
            <a:lvl9pPr marL="4114800" lvl="8" indent="-317500" algn="l">
              <a:lnSpc>
                <a:spcPct val="115000"/>
              </a:lnSpc>
              <a:spcBef>
                <a:spcPts val="2133"/>
              </a:spcBef>
              <a:spcAft>
                <a:spcPts val="2133"/>
              </a:spcAft>
              <a:buSzPts val="1400"/>
              <a:buChar char="■"/>
              <a:defRPr/>
            </a:lvl9pPr>
          </a:lstStyle>
          <a:p>
            <a:endParaRPr/>
          </a:p>
        </p:txBody>
      </p:sp>
      <p:sp>
        <p:nvSpPr>
          <p:cNvPr id="541" name="Google Shape;541;ge281cc6686_0_456"/>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400694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44"/>
        <p:cNvGrpSpPr/>
        <p:nvPr/>
      </p:nvGrpSpPr>
      <p:grpSpPr>
        <a:xfrm>
          <a:off x="0" y="0"/>
          <a:ext cx="0" cy="0"/>
          <a:chOff x="0" y="0"/>
          <a:chExt cx="0" cy="0"/>
        </a:xfrm>
      </p:grpSpPr>
      <p:sp>
        <p:nvSpPr>
          <p:cNvPr id="545" name="Google Shape;545;ge281cc6686_0_464"/>
          <p:cNvSpPr txBox="1">
            <a:spLocks noGrp="1"/>
          </p:cNvSpPr>
          <p:nvPr>
            <p:ph type="body" idx="1"/>
          </p:nvPr>
        </p:nvSpPr>
        <p:spPr>
          <a:xfrm>
            <a:off x="415600" y="5640767"/>
            <a:ext cx="7998300" cy="8067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546" name="Google Shape;546;ge281cc6686_0_464"/>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40482307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51"/>
        <p:cNvGrpSpPr/>
        <p:nvPr/>
      </p:nvGrpSpPr>
      <p:grpSpPr>
        <a:xfrm>
          <a:off x="0" y="0"/>
          <a:ext cx="0" cy="0"/>
          <a:chOff x="0" y="0"/>
          <a:chExt cx="0" cy="0"/>
        </a:xfrm>
      </p:grpSpPr>
      <p:sp>
        <p:nvSpPr>
          <p:cNvPr id="52" name="Google Shape;52;ge339b76e00_0_24"/>
          <p:cNvSpPr txBox="1">
            <a:spLocks noGrp="1"/>
          </p:cNvSpPr>
          <p:nvPr>
            <p:ph type="title"/>
          </p:nvPr>
        </p:nvSpPr>
        <p:spPr>
          <a:xfrm>
            <a:off x="415600" y="2867800"/>
            <a:ext cx="11360700" cy="1122300"/>
          </a:xfrm>
          <a:prstGeom prst="rect">
            <a:avLst/>
          </a:prstGeom>
          <a:noFill/>
          <a:ln>
            <a:noFill/>
          </a:ln>
        </p:spPr>
        <p:txBody>
          <a:bodyPr spcFirstLastPara="1" wrap="square" lIns="121900" tIns="121900" rIns="121900" bIns="121900" anchor="ctr" anchorCtr="0">
            <a:no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
        <p:nvSpPr>
          <p:cNvPr id="53" name="Google Shape;53;ge339b76e00_0_24"/>
          <p:cNvSpPr txBox="1">
            <a:spLocks noGrp="1"/>
          </p:cNvSpPr>
          <p:nvPr>
            <p:ph type="sldNum" idx="12"/>
          </p:nvPr>
        </p:nvSpPr>
        <p:spPr>
          <a:xfrm>
            <a:off x="11296610"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7019589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1">
  <p:cSld name="1_Section Header 1">
    <p:spTree>
      <p:nvGrpSpPr>
        <p:cNvPr id="1" name="Shape 21"/>
        <p:cNvGrpSpPr/>
        <p:nvPr/>
      </p:nvGrpSpPr>
      <p:grpSpPr>
        <a:xfrm>
          <a:off x="0" y="0"/>
          <a:ext cx="0" cy="0"/>
          <a:chOff x="0" y="0"/>
          <a:chExt cx="0" cy="0"/>
        </a:xfrm>
      </p:grpSpPr>
      <p:sp>
        <p:nvSpPr>
          <p:cNvPr id="22" name="Google Shape;22;ge68d92fb21_0_350"/>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ge68d92fb21_0_350"/>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 name="Google Shape;24;ge68d92fb21_0_35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25" name="Google Shape;25;ge68d92fb21_0_35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26" name="Google Shape;26;ge68d92fb21_0_35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4103126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9282D-C5DF-5F4B-BB33-6F128083860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5076311-F3CF-BE41-9646-ECDFE61F68B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BF8FC89-6BF5-1E48-83A7-EEB5B58747EE}"/>
              </a:ext>
            </a:extLst>
          </p:cNvPr>
          <p:cNvSpPr>
            <a:spLocks noGrp="1"/>
          </p:cNvSpPr>
          <p:nvPr>
            <p:ph type="dt" sz="half" idx="10"/>
          </p:nvPr>
        </p:nvSpPr>
        <p:spPr/>
        <p:txBody>
          <a:bodyPr/>
          <a:lstStyle/>
          <a:p>
            <a:fld id="{C2ACE5D0-0DFD-7246-9F1D-C68F40C3B1B7}" type="datetimeFigureOut">
              <a:rPr lang="en-US" smtClean="0"/>
              <a:t>4/19/2022</a:t>
            </a:fld>
            <a:endParaRPr lang="en-US"/>
          </a:p>
        </p:txBody>
      </p:sp>
      <p:sp>
        <p:nvSpPr>
          <p:cNvPr id="5" name="Footer Placeholder 4">
            <a:extLst>
              <a:ext uri="{FF2B5EF4-FFF2-40B4-BE49-F238E27FC236}">
                <a16:creationId xmlns:a16="http://schemas.microsoft.com/office/drawing/2014/main" id="{A67AC8BA-4655-0044-A692-8727F25D9A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73B19A-2923-F84C-9131-00323B4C1568}"/>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89355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7C9A2-A886-AD41-8FA7-EDDF1478FE4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8EA559F3-DBA8-1842-A6B9-51B91013DB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33A048B-C956-3743-8E95-EDC6F155654A}"/>
              </a:ext>
            </a:extLst>
          </p:cNvPr>
          <p:cNvSpPr>
            <a:spLocks noGrp="1"/>
          </p:cNvSpPr>
          <p:nvPr>
            <p:ph type="dt" sz="half" idx="10"/>
          </p:nvPr>
        </p:nvSpPr>
        <p:spPr/>
        <p:txBody>
          <a:bodyPr/>
          <a:lstStyle/>
          <a:p>
            <a:fld id="{C2ACE5D0-0DFD-7246-9F1D-C68F40C3B1B7}" type="datetimeFigureOut">
              <a:rPr lang="en-US" smtClean="0"/>
              <a:t>4/19/2022</a:t>
            </a:fld>
            <a:endParaRPr lang="en-US"/>
          </a:p>
        </p:txBody>
      </p:sp>
      <p:sp>
        <p:nvSpPr>
          <p:cNvPr id="5" name="Footer Placeholder 4">
            <a:extLst>
              <a:ext uri="{FF2B5EF4-FFF2-40B4-BE49-F238E27FC236}">
                <a16:creationId xmlns:a16="http://schemas.microsoft.com/office/drawing/2014/main" id="{8EE4944D-864F-184C-B1D4-BE8A52FFF5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42FBF9-C162-E147-AC16-08DF67E752CE}"/>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2265566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CBCAA-63CF-3046-B35A-7DD31703426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977D103-CAE6-1E43-BAFB-66A56B8C4B1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658CABF-4E26-CF47-8AA2-004AA2D6AC5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6FED095-6D48-1B4D-9833-C66A3E5486D2}"/>
              </a:ext>
            </a:extLst>
          </p:cNvPr>
          <p:cNvSpPr>
            <a:spLocks noGrp="1"/>
          </p:cNvSpPr>
          <p:nvPr>
            <p:ph type="dt" sz="half" idx="10"/>
          </p:nvPr>
        </p:nvSpPr>
        <p:spPr/>
        <p:txBody>
          <a:bodyPr/>
          <a:lstStyle/>
          <a:p>
            <a:fld id="{C2ACE5D0-0DFD-7246-9F1D-C68F40C3B1B7}" type="datetimeFigureOut">
              <a:rPr lang="en-US" smtClean="0"/>
              <a:t>4/19/2022</a:t>
            </a:fld>
            <a:endParaRPr lang="en-US"/>
          </a:p>
        </p:txBody>
      </p:sp>
      <p:sp>
        <p:nvSpPr>
          <p:cNvPr id="6" name="Footer Placeholder 5">
            <a:extLst>
              <a:ext uri="{FF2B5EF4-FFF2-40B4-BE49-F238E27FC236}">
                <a16:creationId xmlns:a16="http://schemas.microsoft.com/office/drawing/2014/main" id="{D9593698-4695-D547-A934-E18CDA188B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9BB6E7-99A2-1044-A74F-A49B6162F07A}"/>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3426387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41884-CD1A-5343-BFAE-31C1217FBC3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F086118-28FE-D245-B208-6C2BFC559A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540FABC-D061-7342-8271-C73E480150E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01498E5-3B88-824C-8105-C4F850516F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F353A63-6931-AC42-B9A0-5014182DF45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23A13896-0DAC-4A4B-AF0B-D55918035D2B}"/>
              </a:ext>
            </a:extLst>
          </p:cNvPr>
          <p:cNvSpPr>
            <a:spLocks noGrp="1"/>
          </p:cNvSpPr>
          <p:nvPr>
            <p:ph type="dt" sz="half" idx="10"/>
          </p:nvPr>
        </p:nvSpPr>
        <p:spPr/>
        <p:txBody>
          <a:bodyPr/>
          <a:lstStyle/>
          <a:p>
            <a:fld id="{C2ACE5D0-0DFD-7246-9F1D-C68F40C3B1B7}" type="datetimeFigureOut">
              <a:rPr lang="en-US" smtClean="0"/>
              <a:t>4/19/2022</a:t>
            </a:fld>
            <a:endParaRPr lang="en-US"/>
          </a:p>
        </p:txBody>
      </p:sp>
      <p:sp>
        <p:nvSpPr>
          <p:cNvPr id="8" name="Footer Placeholder 7">
            <a:extLst>
              <a:ext uri="{FF2B5EF4-FFF2-40B4-BE49-F238E27FC236}">
                <a16:creationId xmlns:a16="http://schemas.microsoft.com/office/drawing/2014/main" id="{7041E07F-BFDD-0749-88BB-0355A58865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336B00C-78C4-6D4B-A0C7-03F13E404AD1}"/>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1742714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3B080-A16F-964C-B951-C62B18B1F307}"/>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4402A65-4E65-814C-B89B-243825C401AD}"/>
              </a:ext>
            </a:extLst>
          </p:cNvPr>
          <p:cNvSpPr>
            <a:spLocks noGrp="1"/>
          </p:cNvSpPr>
          <p:nvPr>
            <p:ph type="dt" sz="half" idx="10"/>
          </p:nvPr>
        </p:nvSpPr>
        <p:spPr/>
        <p:txBody>
          <a:bodyPr/>
          <a:lstStyle/>
          <a:p>
            <a:fld id="{C2ACE5D0-0DFD-7246-9F1D-C68F40C3B1B7}" type="datetimeFigureOut">
              <a:rPr lang="en-US" smtClean="0"/>
              <a:t>4/19/2022</a:t>
            </a:fld>
            <a:endParaRPr lang="en-US"/>
          </a:p>
        </p:txBody>
      </p:sp>
      <p:sp>
        <p:nvSpPr>
          <p:cNvPr id="4" name="Footer Placeholder 3">
            <a:extLst>
              <a:ext uri="{FF2B5EF4-FFF2-40B4-BE49-F238E27FC236}">
                <a16:creationId xmlns:a16="http://schemas.microsoft.com/office/drawing/2014/main" id="{CDC2AF8C-999D-5343-809F-9B0B1D29C52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37F5F8D-D9E7-9343-B03D-01B8B6E4D239}"/>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2996764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2E843C-D0C3-F547-A70A-96287FC50EFF}"/>
              </a:ext>
            </a:extLst>
          </p:cNvPr>
          <p:cNvSpPr>
            <a:spLocks noGrp="1"/>
          </p:cNvSpPr>
          <p:nvPr>
            <p:ph type="dt" sz="half" idx="10"/>
          </p:nvPr>
        </p:nvSpPr>
        <p:spPr/>
        <p:txBody>
          <a:bodyPr/>
          <a:lstStyle/>
          <a:p>
            <a:fld id="{C2ACE5D0-0DFD-7246-9F1D-C68F40C3B1B7}" type="datetimeFigureOut">
              <a:rPr lang="en-US" smtClean="0"/>
              <a:t>4/19/2022</a:t>
            </a:fld>
            <a:endParaRPr lang="en-US"/>
          </a:p>
        </p:txBody>
      </p:sp>
      <p:sp>
        <p:nvSpPr>
          <p:cNvPr id="3" name="Footer Placeholder 2">
            <a:extLst>
              <a:ext uri="{FF2B5EF4-FFF2-40B4-BE49-F238E27FC236}">
                <a16:creationId xmlns:a16="http://schemas.microsoft.com/office/drawing/2014/main" id="{787E7161-6FFC-FE49-B922-ED312525C21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3FA441F-6DF1-7044-9970-E2EA6F951B24}"/>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480277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97F1D-5E75-D84B-8E11-C43519D201C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1E8BA65-00B1-C143-AC90-EAE19F16B1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41533581-D050-6A48-8D03-95BBF8B702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E7514BD-A088-7A4C-B072-D3FCD360953D}"/>
              </a:ext>
            </a:extLst>
          </p:cNvPr>
          <p:cNvSpPr>
            <a:spLocks noGrp="1"/>
          </p:cNvSpPr>
          <p:nvPr>
            <p:ph type="dt" sz="half" idx="10"/>
          </p:nvPr>
        </p:nvSpPr>
        <p:spPr/>
        <p:txBody>
          <a:bodyPr/>
          <a:lstStyle/>
          <a:p>
            <a:fld id="{C2ACE5D0-0DFD-7246-9F1D-C68F40C3B1B7}" type="datetimeFigureOut">
              <a:rPr lang="en-US" smtClean="0"/>
              <a:t>4/19/2022</a:t>
            </a:fld>
            <a:endParaRPr lang="en-US"/>
          </a:p>
        </p:txBody>
      </p:sp>
      <p:sp>
        <p:nvSpPr>
          <p:cNvPr id="6" name="Footer Placeholder 5">
            <a:extLst>
              <a:ext uri="{FF2B5EF4-FFF2-40B4-BE49-F238E27FC236}">
                <a16:creationId xmlns:a16="http://schemas.microsoft.com/office/drawing/2014/main" id="{574735C4-381E-FE42-8D29-D8CE19F3DE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4A1043-05AA-6E42-8339-E42BCCFE127A}"/>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457444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C9334-7499-F04C-9DF0-07C7F75BA08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FBD4A3E-FF80-F74C-A9A8-A2A2F6DFFA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220C18-F93C-A745-AF48-7AAE067376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895F62E-D904-C344-BE45-A72C6B6C1A49}"/>
              </a:ext>
            </a:extLst>
          </p:cNvPr>
          <p:cNvSpPr>
            <a:spLocks noGrp="1"/>
          </p:cNvSpPr>
          <p:nvPr>
            <p:ph type="dt" sz="half" idx="10"/>
          </p:nvPr>
        </p:nvSpPr>
        <p:spPr/>
        <p:txBody>
          <a:bodyPr/>
          <a:lstStyle/>
          <a:p>
            <a:fld id="{C2ACE5D0-0DFD-7246-9F1D-C68F40C3B1B7}" type="datetimeFigureOut">
              <a:rPr lang="en-US" smtClean="0"/>
              <a:t>4/19/2022</a:t>
            </a:fld>
            <a:endParaRPr lang="en-US"/>
          </a:p>
        </p:txBody>
      </p:sp>
      <p:sp>
        <p:nvSpPr>
          <p:cNvPr id="6" name="Footer Placeholder 5">
            <a:extLst>
              <a:ext uri="{FF2B5EF4-FFF2-40B4-BE49-F238E27FC236}">
                <a16:creationId xmlns:a16="http://schemas.microsoft.com/office/drawing/2014/main" id="{7584B641-E369-AF4D-B888-097E61375F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04A4DD-1894-B14C-864D-5467F59CBF63}"/>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3188595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741DF8-2AB5-5B49-AAEA-D1C5A0D803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71F967A-DCE1-7640-BEF5-EC24E81EB8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D8BFD1E-3913-0743-B312-56730745BE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ACE5D0-0DFD-7246-9F1D-C68F40C3B1B7}" type="datetimeFigureOut">
              <a:rPr lang="en-US" smtClean="0"/>
              <a:t>4/19/2022</a:t>
            </a:fld>
            <a:endParaRPr lang="en-US"/>
          </a:p>
        </p:txBody>
      </p:sp>
      <p:sp>
        <p:nvSpPr>
          <p:cNvPr id="5" name="Footer Placeholder 4">
            <a:extLst>
              <a:ext uri="{FF2B5EF4-FFF2-40B4-BE49-F238E27FC236}">
                <a16:creationId xmlns:a16="http://schemas.microsoft.com/office/drawing/2014/main" id="{CFA65E74-405B-C944-971B-EA1B14DFBD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E8F7EC8-F2C1-2347-A45A-E2F020573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6C4938-4181-084F-9555-7D7E973C2676}" type="slidenum">
              <a:rPr lang="en-US" smtClean="0"/>
              <a:t>‹#›</a:t>
            </a:fld>
            <a:endParaRPr lang="en-US"/>
          </a:p>
        </p:txBody>
      </p:sp>
    </p:spTree>
    <p:extLst>
      <p:ext uri="{BB962C8B-B14F-4D97-AF65-F5344CB8AC3E}">
        <p14:creationId xmlns:p14="http://schemas.microsoft.com/office/powerpoint/2010/main" val="5908966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10.xml"/><Relationship Id="rId16" Type="http://schemas.openxmlformats.org/officeDocument/2006/relationships/image" Target="../media/image26.svg"/><Relationship Id="rId1" Type="http://schemas.openxmlformats.org/officeDocument/2006/relationships/slideLayout" Target="../slideLayouts/slideLayout13.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25.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1.png"/><Relationship Id="rId3" Type="http://schemas.openxmlformats.org/officeDocument/2006/relationships/image" Target="../media/image27.png"/><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28.pn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29.pn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30.png"/></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42.jpg"/></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1.png"/><Relationship Id="rId3" Type="http://schemas.openxmlformats.org/officeDocument/2006/relationships/image" Target="../media/image43.png"/><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0.png"/></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44.png"/></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1.png"/><Relationship Id="rId3" Type="http://schemas.openxmlformats.org/officeDocument/2006/relationships/image" Target="../media/image45.png"/><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4.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0.png"/></Relationships>
</file>

<file path=ppt/slides/_rels/slide19.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png"/><Relationship Id="rId3" Type="http://schemas.openxmlformats.org/officeDocument/2006/relationships/image" Target="../media/image46.png"/><Relationship Id="rId7" Type="http://schemas.openxmlformats.org/officeDocument/2006/relationships/image" Target="../media/image1.png"/><Relationship Id="rId12" Type="http://schemas.openxmlformats.org/officeDocument/2006/relationships/image" Target="../media/image6.png"/><Relationship Id="rId17" Type="http://schemas.openxmlformats.org/officeDocument/2006/relationships/image" Target="../media/image10.png"/><Relationship Id="rId2" Type="http://schemas.openxmlformats.org/officeDocument/2006/relationships/notesSlide" Target="../notesSlides/notesSlide19.xml"/><Relationship Id="rId16" Type="http://schemas.openxmlformats.org/officeDocument/2006/relationships/image" Target="../media/image11.png"/><Relationship Id="rId1" Type="http://schemas.openxmlformats.org/officeDocument/2006/relationships/slideLayout" Target="../slideLayouts/slideLayout12.xml"/><Relationship Id="rId6" Type="http://schemas.openxmlformats.org/officeDocument/2006/relationships/image" Target="../media/image48.jpg"/><Relationship Id="rId11" Type="http://schemas.openxmlformats.org/officeDocument/2006/relationships/image" Target="../media/image5.png"/><Relationship Id="rId5" Type="http://schemas.openxmlformats.org/officeDocument/2006/relationships/hyperlink" Target="http://drive.google.com/file/d/1SLAKubBoy_goMJn7GwMNeezIcwdSRPdT/view" TargetMode="External"/><Relationship Id="rId15" Type="http://schemas.openxmlformats.org/officeDocument/2006/relationships/image" Target="../media/image9.png"/><Relationship Id="rId10" Type="http://schemas.openxmlformats.org/officeDocument/2006/relationships/image" Target="../media/image4.png"/><Relationship Id="rId4" Type="http://schemas.openxmlformats.org/officeDocument/2006/relationships/image" Target="../media/image47.png"/><Relationship Id="rId9" Type="http://schemas.openxmlformats.org/officeDocument/2006/relationships/image" Target="../media/image3.png"/><Relationship Id="rId14"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1.png"/><Relationship Id="rId3" Type="http://schemas.openxmlformats.org/officeDocument/2006/relationships/image" Target="../media/image10.png"/><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1.png"/><Relationship Id="rId3" Type="http://schemas.openxmlformats.org/officeDocument/2006/relationships/image" Target="../media/image49.png"/><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0.png"/></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1.png"/><Relationship Id="rId3" Type="http://schemas.openxmlformats.org/officeDocument/2006/relationships/image" Target="../media/image50.png"/><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0.png"/></Relationships>
</file>

<file path=ppt/slides/_rels/slide2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1.png"/><Relationship Id="rId3" Type="http://schemas.openxmlformats.org/officeDocument/2006/relationships/image" Target="../media/image51.png"/><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0.png"/></Relationships>
</file>

<file path=ppt/slides/_rels/slide23.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1.png"/><Relationship Id="rId3" Type="http://schemas.openxmlformats.org/officeDocument/2006/relationships/image" Target="../media/image52.png"/><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0.png"/></Relationships>
</file>

<file path=ppt/slides/_rels/slide2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53.png"/></Relationships>
</file>

<file path=ppt/slides/_rels/slide25.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hyperlink" Target="https://www.bbc.com/news/av/61096713" TargetMode="External"/><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7.png"/></Relationships>
</file>

<file path=ppt/slides/_rels/slide2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notesSlide" Target="../notesSlides/notesSlide3.xml"/><Relationship Id="rId16"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4.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1.png"/><Relationship Id="rId3" Type="http://schemas.openxmlformats.org/officeDocument/2006/relationships/image" Target="../media/image19.jpg"/><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png"/><Relationship Id="rId3" Type="http://schemas.openxmlformats.org/officeDocument/2006/relationships/image" Target="../media/image20.png"/><Relationship Id="rId7" Type="http://schemas.openxmlformats.org/officeDocument/2006/relationships/image" Target="../media/image1.png"/><Relationship Id="rId12" Type="http://schemas.openxmlformats.org/officeDocument/2006/relationships/image" Target="../media/image6.png"/><Relationship Id="rId17" Type="http://schemas.openxmlformats.org/officeDocument/2006/relationships/image" Target="../media/image10.png"/><Relationship Id="rId2" Type="http://schemas.openxmlformats.org/officeDocument/2006/relationships/notesSlide" Target="../notesSlides/notesSlide9.xml"/><Relationship Id="rId16" Type="http://schemas.openxmlformats.org/officeDocument/2006/relationships/image" Target="../media/image11.png"/><Relationship Id="rId1" Type="http://schemas.openxmlformats.org/officeDocument/2006/relationships/slideLayout" Target="../slideLayouts/slideLayout12.xml"/><Relationship Id="rId6" Type="http://schemas.openxmlformats.org/officeDocument/2006/relationships/image" Target="../media/image23.png"/><Relationship Id="rId11" Type="http://schemas.openxmlformats.org/officeDocument/2006/relationships/image" Target="../media/image5.png"/><Relationship Id="rId5" Type="http://schemas.openxmlformats.org/officeDocument/2006/relationships/image" Target="../media/image22.png"/><Relationship Id="rId15" Type="http://schemas.openxmlformats.org/officeDocument/2006/relationships/image" Target="../media/image9.png"/><Relationship Id="rId10" Type="http://schemas.openxmlformats.org/officeDocument/2006/relationships/image" Target="../media/image4.png"/><Relationship Id="rId4" Type="http://schemas.openxmlformats.org/officeDocument/2006/relationships/image" Target="../media/image21.jpg"/><Relationship Id="rId9" Type="http://schemas.openxmlformats.org/officeDocument/2006/relationships/image" Target="../media/image3.png"/><Relationship Id="rId1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grpSp>
        <p:nvGrpSpPr>
          <p:cNvPr id="658" name="Google Shape;658;gb7ff79a52d_0_787"/>
          <p:cNvGrpSpPr/>
          <p:nvPr/>
        </p:nvGrpSpPr>
        <p:grpSpPr>
          <a:xfrm>
            <a:off x="511938" y="309825"/>
            <a:ext cx="4243655" cy="777582"/>
            <a:chOff x="6676223" y="232242"/>
            <a:chExt cx="5133247" cy="940585"/>
          </a:xfrm>
        </p:grpSpPr>
        <p:grpSp>
          <p:nvGrpSpPr>
            <p:cNvPr id="659" name="Google Shape;659;gb7ff79a52d_0_787"/>
            <p:cNvGrpSpPr/>
            <p:nvPr/>
          </p:nvGrpSpPr>
          <p:grpSpPr>
            <a:xfrm>
              <a:off x="10456026" y="522867"/>
              <a:ext cx="1353444" cy="504581"/>
              <a:chOff x="10456026" y="522867"/>
              <a:chExt cx="1353444" cy="504581"/>
            </a:xfrm>
          </p:grpSpPr>
          <p:grpSp>
            <p:nvGrpSpPr>
              <p:cNvPr id="660" name="Google Shape;660;gb7ff79a52d_0_787"/>
              <p:cNvGrpSpPr/>
              <p:nvPr/>
            </p:nvGrpSpPr>
            <p:grpSpPr>
              <a:xfrm>
                <a:off x="11314887" y="522867"/>
                <a:ext cx="494509" cy="320473"/>
                <a:chOff x="9108110" y="975804"/>
                <a:chExt cx="894715" cy="579831"/>
              </a:xfrm>
            </p:grpSpPr>
            <p:sp>
              <p:nvSpPr>
                <p:cNvPr id="661" name="Google Shape;661;gb7ff79a52d_0_787"/>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2" name="Google Shape;662;gb7ff79a52d_0_787"/>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3" name="Google Shape;663;gb7ff79a52d_0_787"/>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4" name="Google Shape;664;gb7ff79a52d_0_787"/>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5" name="Google Shape;665;gb7ff79a52d_0_787"/>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6" name="Google Shape;666;gb7ff79a52d_0_787"/>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7" name="Google Shape;667;gb7ff79a52d_0_787"/>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8" name="Google Shape;668;gb7ff79a52d_0_787"/>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9" name="Google Shape;669;gb7ff79a52d_0_787"/>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70" name="Google Shape;670;gb7ff79a52d_0_787"/>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1" name="Google Shape;671;gb7ff79a52d_0_787"/>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72" name="Google Shape;672;gb7ff79a52d_0_787"/>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3" name="Google Shape;673;gb7ff79a52d_0_787"/>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674" name="Google Shape;674;gb7ff79a52d_0_787"/>
            <p:cNvGrpSpPr/>
            <p:nvPr/>
          </p:nvGrpSpPr>
          <p:grpSpPr>
            <a:xfrm>
              <a:off x="6676223" y="232242"/>
              <a:ext cx="959888" cy="940585"/>
              <a:chOff x="715379" y="449977"/>
              <a:chExt cx="1736725" cy="1701800"/>
            </a:xfrm>
          </p:grpSpPr>
          <p:sp>
            <p:nvSpPr>
              <p:cNvPr id="675" name="Google Shape;675;gb7ff79a52d_0_787"/>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6" name="Google Shape;676;gb7ff79a52d_0_787"/>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7" name="Google Shape;677;gb7ff79a52d_0_787"/>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8" name="Google Shape;678;gb7ff79a52d_0_787"/>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9" name="Google Shape;679;gb7ff79a52d_0_787"/>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0" name="Google Shape;680;gb7ff79a52d_0_787"/>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1" name="Google Shape;681;gb7ff79a52d_0_787"/>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2" name="Google Shape;682;gb7ff79a52d_0_787"/>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3" name="Google Shape;683;gb7ff79a52d_0_787"/>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4" name="Google Shape;684;gb7ff79a52d_0_787"/>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5" name="Google Shape;685;gb7ff79a52d_0_787"/>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6" name="Google Shape;686;gb7ff79a52d_0_787"/>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7" name="Google Shape;687;gb7ff79a52d_0_787"/>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8" name="Google Shape;688;gb7ff79a52d_0_787"/>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9" name="Google Shape;689;gb7ff79a52d_0_787"/>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90" name="Google Shape;690;gb7ff79a52d_0_787"/>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691" name="Google Shape;691;gb7ff79a52d_0_787"/>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692" name="Google Shape;692;gb7ff79a52d_0_787"/>
          <p:cNvPicPr preferRelativeResize="0"/>
          <p:nvPr/>
        </p:nvPicPr>
        <p:blipFill rotWithShape="1">
          <a:blip r:embed="rId12">
            <a:alphaModFix/>
          </a:blip>
          <a:srcRect l="49898" t="29329" r="27005" b="30305"/>
          <a:stretch/>
        </p:blipFill>
        <p:spPr>
          <a:xfrm>
            <a:off x="-23246" y="3031132"/>
            <a:ext cx="989556" cy="2443548"/>
          </a:xfrm>
          <a:prstGeom prst="rect">
            <a:avLst/>
          </a:prstGeom>
          <a:noFill/>
          <a:ln>
            <a:noFill/>
          </a:ln>
        </p:spPr>
      </p:pic>
      <p:pic>
        <p:nvPicPr>
          <p:cNvPr id="693" name="Google Shape;693;gb7ff79a52d_0_787"/>
          <p:cNvPicPr preferRelativeResize="0"/>
          <p:nvPr/>
        </p:nvPicPr>
        <p:blipFill rotWithShape="1">
          <a:blip r:embed="rId12">
            <a:alphaModFix/>
          </a:blip>
          <a:srcRect l="49898" t="29329" r="27005" b="30305"/>
          <a:stretch/>
        </p:blipFill>
        <p:spPr>
          <a:xfrm rot="5400000">
            <a:off x="10498661" y="-752048"/>
            <a:ext cx="989556" cy="2443548"/>
          </a:xfrm>
          <a:prstGeom prst="rect">
            <a:avLst/>
          </a:prstGeom>
          <a:noFill/>
          <a:ln>
            <a:noFill/>
          </a:ln>
        </p:spPr>
      </p:pic>
      <p:pic>
        <p:nvPicPr>
          <p:cNvPr id="694" name="Google Shape;694;gb7ff79a52d_0_787"/>
          <p:cNvPicPr preferRelativeResize="0"/>
          <p:nvPr/>
        </p:nvPicPr>
        <p:blipFill rotWithShape="1">
          <a:blip r:embed="rId13">
            <a:alphaModFix/>
          </a:blip>
          <a:srcRect/>
          <a:stretch/>
        </p:blipFill>
        <p:spPr>
          <a:xfrm>
            <a:off x="422223" y="1383320"/>
            <a:ext cx="9692186" cy="622683"/>
          </a:xfrm>
          <a:prstGeom prst="rect">
            <a:avLst/>
          </a:prstGeom>
          <a:noFill/>
          <a:ln>
            <a:noFill/>
          </a:ln>
        </p:spPr>
      </p:pic>
      <p:cxnSp>
        <p:nvCxnSpPr>
          <p:cNvPr id="695" name="Google Shape;695;gb7ff79a52d_0_787"/>
          <p:cNvCxnSpPr>
            <a:cxnSpLocks/>
          </p:cNvCxnSpPr>
          <p:nvPr/>
        </p:nvCxnSpPr>
        <p:spPr>
          <a:xfrm>
            <a:off x="5275385" y="4994031"/>
            <a:ext cx="1111347" cy="0"/>
          </a:xfrm>
          <a:prstGeom prst="straightConnector1">
            <a:avLst/>
          </a:prstGeom>
          <a:noFill/>
          <a:ln w="127000" cap="flat" cmpd="sng">
            <a:solidFill>
              <a:srgbClr val="A7262A"/>
            </a:solidFill>
            <a:prstDash val="solid"/>
            <a:miter lim="800000"/>
            <a:headEnd type="none" w="sm" len="sm"/>
            <a:tailEnd type="none" w="sm" len="sm"/>
          </a:ln>
        </p:spPr>
      </p:cxnSp>
      <p:pic>
        <p:nvPicPr>
          <p:cNvPr id="696" name="Google Shape;696;gb7ff79a52d_0_787"/>
          <p:cNvPicPr preferRelativeResize="0"/>
          <p:nvPr/>
        </p:nvPicPr>
        <p:blipFill rotWithShape="1">
          <a:blip r:embed="rId12">
            <a:alphaModFix/>
          </a:blip>
          <a:srcRect l="49898" t="29329" r="27005" b="30305"/>
          <a:stretch/>
        </p:blipFill>
        <p:spPr>
          <a:xfrm rot="-5400000">
            <a:off x="10473608" y="5166500"/>
            <a:ext cx="989556" cy="2443548"/>
          </a:xfrm>
          <a:prstGeom prst="rect">
            <a:avLst/>
          </a:prstGeom>
          <a:noFill/>
          <a:ln>
            <a:noFill/>
          </a:ln>
        </p:spPr>
      </p:pic>
      <p:pic>
        <p:nvPicPr>
          <p:cNvPr id="697" name="Google Shape;697;gb7ff79a52d_0_787"/>
          <p:cNvPicPr preferRelativeResize="0"/>
          <p:nvPr/>
        </p:nvPicPr>
        <p:blipFill rotWithShape="1">
          <a:blip r:embed="rId14">
            <a:alphaModFix/>
          </a:blip>
          <a:srcRect/>
          <a:stretch/>
        </p:blipFill>
        <p:spPr>
          <a:xfrm>
            <a:off x="7075140" y="2183706"/>
            <a:ext cx="3330151" cy="3844946"/>
          </a:xfrm>
          <a:prstGeom prst="rect">
            <a:avLst/>
          </a:prstGeom>
          <a:noFill/>
          <a:ln>
            <a:noFill/>
          </a:ln>
        </p:spPr>
      </p:pic>
      <p:sp>
        <p:nvSpPr>
          <p:cNvPr id="45" name="Google Shape;703;ge71bc78ff5_0_137">
            <a:extLst>
              <a:ext uri="{FF2B5EF4-FFF2-40B4-BE49-F238E27FC236}">
                <a16:creationId xmlns:a16="http://schemas.microsoft.com/office/drawing/2014/main" id="{E80BC7D7-2233-3142-95D9-7C7439CAD73E}"/>
              </a:ext>
            </a:extLst>
          </p:cNvPr>
          <p:cNvSpPr txBox="1"/>
          <p:nvPr/>
        </p:nvSpPr>
        <p:spPr>
          <a:xfrm>
            <a:off x="919072" y="2301916"/>
            <a:ext cx="6677482" cy="1504738"/>
          </a:xfrm>
          <a:prstGeom prst="rect">
            <a:avLst/>
          </a:prstGeom>
          <a:noFill/>
          <a:ln>
            <a:noFill/>
          </a:ln>
        </p:spPr>
        <p:txBody>
          <a:bodyPr spcFirstLastPara="1" wrap="square" lIns="91425" tIns="45700" rIns="91425" bIns="45700" anchor="t" anchorCtr="0">
            <a:noAutofit/>
          </a:bodyPr>
          <a:lstStyle/>
          <a:p>
            <a:pPr lvl="0">
              <a:buClr>
                <a:schemeClr val="dk1"/>
              </a:buClr>
              <a:buSzPts val="1500"/>
            </a:pPr>
            <a:r>
              <a:rPr lang="en-GB" sz="3600" b="1" dirty="0">
                <a:solidFill>
                  <a:schemeClr val="dk1"/>
                </a:solidFill>
                <a:latin typeface="Arial"/>
                <a:ea typeface="Arial"/>
                <a:cs typeface="Arial"/>
                <a:sym typeface="Arial"/>
              </a:rPr>
              <a:t>Digital skills for life</a:t>
            </a:r>
          </a:p>
          <a:p>
            <a:pPr lvl="0">
              <a:buClr>
                <a:schemeClr val="dk1"/>
              </a:buClr>
              <a:buSzPts val="1500"/>
            </a:pPr>
            <a:endParaRPr lang="en-GB" sz="3600" b="1" dirty="0">
              <a:solidFill>
                <a:schemeClr val="dk1"/>
              </a:solidFill>
            </a:endParaRPr>
          </a:p>
          <a:p>
            <a:pPr lvl="0">
              <a:buClr>
                <a:schemeClr val="dk1"/>
              </a:buClr>
              <a:buSzPts val="1500"/>
            </a:pPr>
            <a:r>
              <a:rPr lang="en-GB" sz="3600" b="1" dirty="0">
                <a:solidFill>
                  <a:schemeClr val="dk1"/>
                </a:solidFill>
                <a:latin typeface="Arial"/>
                <a:ea typeface="Arial"/>
                <a:cs typeface="Arial"/>
                <a:sym typeface="Arial"/>
              </a:rPr>
              <a:t>Classroom resources</a:t>
            </a:r>
          </a:p>
          <a:p>
            <a:pPr marL="0" marR="0" lvl="0" indent="0" algn="l" rtl="0">
              <a:lnSpc>
                <a:spcPct val="100000"/>
              </a:lnSpc>
              <a:spcBef>
                <a:spcPts val="0"/>
              </a:spcBef>
              <a:spcAft>
                <a:spcPts val="0"/>
              </a:spcAft>
              <a:buClr>
                <a:schemeClr val="dk1"/>
              </a:buClr>
              <a:buSzPts val="1500"/>
              <a:buFont typeface="Arial"/>
              <a:buNone/>
            </a:pPr>
            <a:endParaRPr lang="en-GB" sz="3600" b="1" dirty="0">
              <a:solidFill>
                <a:schemeClr val="dk1"/>
              </a:solidFill>
            </a:endParaRPr>
          </a:p>
          <a:p>
            <a:pPr marL="0" marR="0" lvl="0" indent="0" algn="l" rtl="0">
              <a:lnSpc>
                <a:spcPct val="100000"/>
              </a:lnSpc>
              <a:spcBef>
                <a:spcPts val="0"/>
              </a:spcBef>
              <a:spcAft>
                <a:spcPts val="0"/>
              </a:spcAft>
              <a:buClr>
                <a:schemeClr val="dk1"/>
              </a:buClr>
              <a:buSzPts val="1500"/>
              <a:buFont typeface="Arial"/>
              <a:buNone/>
            </a:pPr>
            <a:r>
              <a:rPr lang="en-GB" sz="3600" b="1" i="0" u="none" strike="noStrike" cap="none" dirty="0">
                <a:solidFill>
                  <a:schemeClr val="dk1"/>
                </a:solidFill>
                <a:latin typeface="Arial"/>
                <a:ea typeface="Arial"/>
                <a:cs typeface="Arial"/>
                <a:sym typeface="Arial"/>
              </a:rPr>
              <a:t>Module 5</a:t>
            </a:r>
          </a:p>
          <a:p>
            <a:pPr marL="0" marR="0" lvl="0" indent="0" algn="l" rtl="0">
              <a:lnSpc>
                <a:spcPct val="100000"/>
              </a:lnSpc>
              <a:spcBef>
                <a:spcPts val="0"/>
              </a:spcBef>
              <a:spcAft>
                <a:spcPts val="0"/>
              </a:spcAft>
              <a:buClr>
                <a:schemeClr val="dk1"/>
              </a:buClr>
              <a:buSzPts val="1500"/>
              <a:buFont typeface="Arial"/>
              <a:buNone/>
            </a:pPr>
            <a:r>
              <a:rPr lang="en-GB" sz="3500" b="1" i="0" u="none" strike="noStrike" cap="none" dirty="0">
                <a:solidFill>
                  <a:schemeClr val="dk1"/>
                </a:solidFill>
                <a:latin typeface="Arial"/>
                <a:ea typeface="Arial"/>
                <a:cs typeface="Arial"/>
                <a:sym typeface="Arial"/>
              </a:rPr>
              <a:t>Techie tools</a:t>
            </a:r>
            <a:endParaRPr sz="3500" b="1" i="0" u="none" strike="noStrike" cap="none" dirty="0">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59"/>
        <p:cNvGrpSpPr/>
        <p:nvPr/>
      </p:nvGrpSpPr>
      <p:grpSpPr>
        <a:xfrm>
          <a:off x="0" y="0"/>
          <a:ext cx="0" cy="0"/>
          <a:chOff x="0" y="0"/>
          <a:chExt cx="0" cy="0"/>
        </a:xfrm>
      </p:grpSpPr>
      <p:sp>
        <p:nvSpPr>
          <p:cNvPr id="3160" name="Google Shape;3160;ge281cc6686_0_409"/>
          <p:cNvSpPr txBox="1"/>
          <p:nvPr/>
        </p:nvSpPr>
        <p:spPr>
          <a:xfrm>
            <a:off x="763904" y="1267399"/>
            <a:ext cx="9597508" cy="996446"/>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GB" sz="3600" b="0" i="0" u="none" strike="noStrike" cap="none" dirty="0">
                <a:solidFill>
                  <a:srgbClr val="000000"/>
                </a:solidFill>
                <a:latin typeface="Arial"/>
                <a:ea typeface="Arial"/>
                <a:cs typeface="Arial"/>
                <a:sym typeface="Arial"/>
              </a:rPr>
              <a:t>How to Google Reverse Image Search</a:t>
            </a:r>
            <a:endParaRPr sz="3600" b="0" i="0" u="none" strike="noStrike" cap="none" dirty="0">
              <a:solidFill>
                <a:srgbClr val="000000"/>
              </a:solidFill>
              <a:latin typeface="Arial"/>
              <a:ea typeface="Arial"/>
              <a:cs typeface="Arial"/>
              <a:sym typeface="Arial"/>
            </a:endParaRPr>
          </a:p>
        </p:txBody>
      </p:sp>
      <p:grpSp>
        <p:nvGrpSpPr>
          <p:cNvPr id="3163" name="Google Shape;3163;ge281cc6686_0_409"/>
          <p:cNvGrpSpPr/>
          <p:nvPr/>
        </p:nvGrpSpPr>
        <p:grpSpPr>
          <a:xfrm>
            <a:off x="374151" y="197905"/>
            <a:ext cx="2781890" cy="765131"/>
            <a:chOff x="374151" y="197905"/>
            <a:chExt cx="2781890" cy="765131"/>
          </a:xfrm>
        </p:grpSpPr>
        <p:grpSp>
          <p:nvGrpSpPr>
            <p:cNvPr id="3164" name="Google Shape;3164;ge281cc6686_0_409"/>
            <p:cNvGrpSpPr/>
            <p:nvPr/>
          </p:nvGrpSpPr>
          <p:grpSpPr>
            <a:xfrm>
              <a:off x="374151" y="197905"/>
              <a:ext cx="2762789" cy="506237"/>
              <a:chOff x="6676223" y="232242"/>
              <a:chExt cx="5133247" cy="940585"/>
            </a:xfrm>
          </p:grpSpPr>
          <p:grpSp>
            <p:nvGrpSpPr>
              <p:cNvPr id="3165" name="Google Shape;3165;ge281cc6686_0_409"/>
              <p:cNvGrpSpPr/>
              <p:nvPr/>
            </p:nvGrpSpPr>
            <p:grpSpPr>
              <a:xfrm>
                <a:off x="10456026" y="522867"/>
                <a:ext cx="1353444" cy="504581"/>
                <a:chOff x="10456026" y="522867"/>
                <a:chExt cx="1353444" cy="504581"/>
              </a:xfrm>
            </p:grpSpPr>
            <p:grpSp>
              <p:nvGrpSpPr>
                <p:cNvPr id="3166" name="Google Shape;3166;ge281cc6686_0_409"/>
                <p:cNvGrpSpPr/>
                <p:nvPr/>
              </p:nvGrpSpPr>
              <p:grpSpPr>
                <a:xfrm>
                  <a:off x="11314887" y="522867"/>
                  <a:ext cx="494509" cy="320473"/>
                  <a:chOff x="9108110" y="975804"/>
                  <a:chExt cx="894715" cy="579831"/>
                </a:xfrm>
              </p:grpSpPr>
              <p:sp>
                <p:nvSpPr>
                  <p:cNvPr id="3167" name="Google Shape;3167;ge281cc6686_0_409"/>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68" name="Google Shape;3168;ge281cc6686_0_409"/>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69" name="Google Shape;3169;ge281cc6686_0_409"/>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70" name="Google Shape;3170;ge281cc6686_0_409"/>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71" name="Google Shape;3171;ge281cc6686_0_409"/>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72" name="Google Shape;3172;ge281cc6686_0_409"/>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73" name="Google Shape;3173;ge281cc6686_0_409"/>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74" name="Google Shape;3174;ge281cc6686_0_409"/>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75" name="Google Shape;3175;ge281cc6686_0_409"/>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176" name="Google Shape;3176;ge281cc6686_0_409"/>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77" name="Google Shape;3177;ge281cc6686_0_409"/>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178" name="Google Shape;3178;ge281cc6686_0_409"/>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79" name="Google Shape;3179;ge281cc6686_0_409"/>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3180" name="Google Shape;3180;ge281cc6686_0_409"/>
              <p:cNvGrpSpPr/>
              <p:nvPr/>
            </p:nvGrpSpPr>
            <p:grpSpPr>
              <a:xfrm>
                <a:off x="6676223" y="232242"/>
                <a:ext cx="959888" cy="940585"/>
                <a:chOff x="715379" y="449977"/>
                <a:chExt cx="1736725" cy="1701800"/>
              </a:xfrm>
            </p:grpSpPr>
            <p:sp>
              <p:nvSpPr>
                <p:cNvPr id="3181" name="Google Shape;3181;ge281cc6686_0_409"/>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82" name="Google Shape;3182;ge281cc6686_0_409"/>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83" name="Google Shape;3183;ge281cc6686_0_409"/>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84" name="Google Shape;3184;ge281cc6686_0_409"/>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85" name="Google Shape;3185;ge281cc6686_0_409"/>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86" name="Google Shape;3186;ge281cc6686_0_409"/>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87" name="Google Shape;3187;ge281cc6686_0_409"/>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88" name="Google Shape;3188;ge281cc6686_0_409"/>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89" name="Google Shape;3189;ge281cc6686_0_409"/>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90" name="Google Shape;3190;ge281cc6686_0_409"/>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91" name="Google Shape;3191;ge281cc6686_0_409"/>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92" name="Google Shape;3192;ge281cc6686_0_409"/>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93" name="Google Shape;3193;ge281cc6686_0_409"/>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94" name="Google Shape;3194;ge281cc6686_0_409"/>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95" name="Google Shape;3195;ge281cc6686_0_409"/>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96" name="Google Shape;3196;ge281cc6686_0_409"/>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3197" name="Google Shape;3197;ge281cc6686_0_409"/>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3198" name="Google Shape;3198;ge281cc6686_0_409"/>
            <p:cNvPicPr preferRelativeResize="0"/>
            <p:nvPr/>
          </p:nvPicPr>
          <p:blipFill rotWithShape="1">
            <a:blip r:embed="rId12">
              <a:alphaModFix/>
            </a:blip>
            <a:srcRect/>
            <a:stretch/>
          </p:blipFill>
          <p:spPr>
            <a:xfrm>
              <a:off x="384645" y="784985"/>
              <a:ext cx="2771396" cy="178051"/>
            </a:xfrm>
            <a:prstGeom prst="rect">
              <a:avLst/>
            </a:prstGeom>
            <a:noFill/>
            <a:ln>
              <a:noFill/>
            </a:ln>
          </p:spPr>
        </p:pic>
      </p:grpSp>
      <p:pic>
        <p:nvPicPr>
          <p:cNvPr id="3199" name="Google Shape;3199;ge281cc6686_0_409"/>
          <p:cNvPicPr preferRelativeResize="0"/>
          <p:nvPr/>
        </p:nvPicPr>
        <p:blipFill rotWithShape="1">
          <a:blip r:embed="rId13">
            <a:alphaModFix/>
          </a:blip>
          <a:srcRect l="49898" t="29329" r="27005" b="30305"/>
          <a:stretch/>
        </p:blipFill>
        <p:spPr>
          <a:xfrm rot="-5400000">
            <a:off x="11114398" y="5802156"/>
            <a:ext cx="634596" cy="1567031"/>
          </a:xfrm>
          <a:prstGeom prst="rect">
            <a:avLst/>
          </a:prstGeom>
          <a:noFill/>
          <a:ln>
            <a:noFill/>
          </a:ln>
        </p:spPr>
      </p:pic>
      <p:cxnSp>
        <p:nvCxnSpPr>
          <p:cNvPr id="3200" name="Google Shape;3200;ge281cc6686_0_409"/>
          <p:cNvCxnSpPr/>
          <p:nvPr/>
        </p:nvCxnSpPr>
        <p:spPr>
          <a:xfrm>
            <a:off x="10171111" y="874010"/>
            <a:ext cx="786000" cy="0"/>
          </a:xfrm>
          <a:prstGeom prst="straightConnector1">
            <a:avLst/>
          </a:prstGeom>
          <a:noFill/>
          <a:ln w="127000" cap="flat" cmpd="sng">
            <a:solidFill>
              <a:srgbClr val="A7262A"/>
            </a:solidFill>
            <a:prstDash val="solid"/>
            <a:miter lim="800000"/>
            <a:headEnd type="none" w="sm" len="sm"/>
            <a:tailEnd type="none" w="sm" len="sm"/>
          </a:ln>
        </p:spPr>
      </p:cxnSp>
      <p:sp>
        <p:nvSpPr>
          <p:cNvPr id="5" name="TextBox 4">
            <a:extLst>
              <a:ext uri="{FF2B5EF4-FFF2-40B4-BE49-F238E27FC236}">
                <a16:creationId xmlns:a16="http://schemas.microsoft.com/office/drawing/2014/main" id="{319FF6D4-4486-6E42-A97A-19B07697126A}"/>
              </a:ext>
            </a:extLst>
          </p:cNvPr>
          <p:cNvSpPr txBox="1"/>
          <p:nvPr/>
        </p:nvSpPr>
        <p:spPr>
          <a:xfrm>
            <a:off x="1418115" y="2614466"/>
            <a:ext cx="10448566" cy="2308324"/>
          </a:xfrm>
          <a:prstGeom prst="rect">
            <a:avLst/>
          </a:prstGeom>
          <a:noFill/>
        </p:spPr>
        <p:txBody>
          <a:bodyPr wrap="none" rtlCol="0">
            <a:spAutoFit/>
          </a:bodyPr>
          <a:lstStyle/>
          <a:p>
            <a:r>
              <a:rPr lang="en-US" sz="3600" dirty="0"/>
              <a:t>Go to: </a:t>
            </a:r>
            <a:r>
              <a:rPr lang="en-US" sz="3600" b="1" dirty="0" err="1"/>
              <a:t>support.google.com</a:t>
            </a:r>
            <a:r>
              <a:rPr lang="en-US" sz="3600" b="1" dirty="0"/>
              <a:t> </a:t>
            </a:r>
          </a:p>
          <a:p>
            <a:r>
              <a:rPr lang="en-US" sz="3600" dirty="0"/>
              <a:t>In the search box type: </a:t>
            </a:r>
            <a:r>
              <a:rPr lang="en-US" sz="3600" b="1" dirty="0"/>
              <a:t>reverse image search</a:t>
            </a:r>
          </a:p>
          <a:p>
            <a:r>
              <a:rPr lang="en-US" sz="3600" dirty="0"/>
              <a:t>the results will tell you how to search in different ways </a:t>
            </a:r>
          </a:p>
          <a:p>
            <a:r>
              <a:rPr lang="en-US" sz="3600" dirty="0"/>
              <a:t>  </a:t>
            </a:r>
            <a:r>
              <a:rPr lang="en-US" sz="3600" dirty="0" err="1"/>
              <a:t>eg.</a:t>
            </a:r>
            <a:r>
              <a:rPr lang="en-US" sz="3600" dirty="0"/>
              <a:t> upload a picture, drag &amp; drop, copy &amp; paste</a:t>
            </a:r>
          </a:p>
        </p:txBody>
      </p:sp>
      <p:pic>
        <p:nvPicPr>
          <p:cNvPr id="14" name="Picture 13">
            <a:extLst>
              <a:ext uri="{FF2B5EF4-FFF2-40B4-BE49-F238E27FC236}">
                <a16:creationId xmlns:a16="http://schemas.microsoft.com/office/drawing/2014/main" id="{63992B9E-44E7-D34D-BBAA-9B99966A11C2}"/>
              </a:ext>
            </a:extLst>
          </p:cNvPr>
          <p:cNvPicPr>
            <a:picLocks noChangeAspect="1"/>
          </p:cNvPicPr>
          <p:nvPr/>
        </p:nvPicPr>
        <p:blipFill>
          <a:blip r:embed="rId14"/>
          <a:stretch>
            <a:fillRect/>
          </a:stretch>
        </p:blipFill>
        <p:spPr>
          <a:xfrm>
            <a:off x="5475669" y="5528198"/>
            <a:ext cx="334288" cy="1313473"/>
          </a:xfrm>
          <a:prstGeom prst="rect">
            <a:avLst/>
          </a:prstGeom>
        </p:spPr>
      </p:pic>
      <p:cxnSp>
        <p:nvCxnSpPr>
          <p:cNvPr id="56" name="Google Shape;3200;ge281cc6686_0_409">
            <a:extLst>
              <a:ext uri="{FF2B5EF4-FFF2-40B4-BE49-F238E27FC236}">
                <a16:creationId xmlns:a16="http://schemas.microsoft.com/office/drawing/2014/main" id="{01854019-139D-FA45-ADE7-87F376B0EEB8}"/>
              </a:ext>
            </a:extLst>
          </p:cNvPr>
          <p:cNvCxnSpPr/>
          <p:nvPr/>
        </p:nvCxnSpPr>
        <p:spPr>
          <a:xfrm>
            <a:off x="1970223" y="5668748"/>
            <a:ext cx="786000" cy="0"/>
          </a:xfrm>
          <a:prstGeom prst="straightConnector1">
            <a:avLst/>
          </a:prstGeom>
          <a:noFill/>
          <a:ln w="127000" cap="flat" cmpd="sng">
            <a:solidFill>
              <a:srgbClr val="A7262A"/>
            </a:solidFill>
            <a:prstDash val="solid"/>
            <a:miter lim="800000"/>
            <a:headEnd type="none" w="sm" len="sm"/>
            <a:tailEnd type="none" w="sm" len="sm"/>
          </a:ln>
        </p:spPr>
      </p:cxnSp>
      <p:pic>
        <p:nvPicPr>
          <p:cNvPr id="16" name="Graphic 15" descr="Arrow: Vertical U-turn with solid fill">
            <a:extLst>
              <a:ext uri="{FF2B5EF4-FFF2-40B4-BE49-F238E27FC236}">
                <a16:creationId xmlns:a16="http://schemas.microsoft.com/office/drawing/2014/main" id="{95E89701-8624-D549-A0E2-2A507A66B9A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rot="16200000">
            <a:off x="593944" y="2205232"/>
            <a:ext cx="914400" cy="914400"/>
          </a:xfrm>
          <a:prstGeom prst="rect">
            <a:avLst/>
          </a:prstGeom>
        </p:spPr>
      </p:pic>
      <p:pic>
        <p:nvPicPr>
          <p:cNvPr id="59" name="Graphic 58" descr="Arrow: Vertical U-turn with solid fill">
            <a:extLst>
              <a:ext uri="{FF2B5EF4-FFF2-40B4-BE49-F238E27FC236}">
                <a16:creationId xmlns:a16="http://schemas.microsoft.com/office/drawing/2014/main" id="{C3E33274-887F-5F47-BA9B-26076F7E93B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rot="16200000">
            <a:off x="548829" y="2878023"/>
            <a:ext cx="914400" cy="9144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04"/>
        <p:cNvGrpSpPr/>
        <p:nvPr/>
      </p:nvGrpSpPr>
      <p:grpSpPr>
        <a:xfrm>
          <a:off x="0" y="0"/>
          <a:ext cx="0" cy="0"/>
          <a:chOff x="0" y="0"/>
          <a:chExt cx="0" cy="0"/>
        </a:xfrm>
      </p:grpSpPr>
      <p:sp>
        <p:nvSpPr>
          <p:cNvPr id="3205" name="Google Shape;3205;ge2f698e5e0_0_353"/>
          <p:cNvSpPr txBox="1">
            <a:spLocks noGrp="1"/>
          </p:cNvSpPr>
          <p:nvPr>
            <p:ph type="title"/>
          </p:nvPr>
        </p:nvSpPr>
        <p:spPr>
          <a:xfrm>
            <a:off x="5403746" y="2255248"/>
            <a:ext cx="6481200" cy="234750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6030"/>
              <a:buFont typeface="Arial"/>
              <a:buNone/>
            </a:pPr>
            <a:r>
              <a:rPr lang="en-GB" sz="3600" dirty="0">
                <a:latin typeface="Arial"/>
                <a:ea typeface="Arial"/>
                <a:cs typeface="Arial"/>
                <a:sym typeface="Arial"/>
              </a:rPr>
              <a:t>This is a look-alike of Bollywood actor Shahrukh Khan from Kashmir.</a:t>
            </a:r>
            <a:br>
              <a:rPr lang="en-GB" sz="3600" dirty="0">
                <a:latin typeface="Arial"/>
                <a:ea typeface="Arial"/>
                <a:cs typeface="Arial"/>
                <a:sym typeface="Arial"/>
              </a:rPr>
            </a:br>
            <a:r>
              <a:rPr lang="en-GB" sz="3600" dirty="0">
                <a:latin typeface="Arial"/>
                <a:ea typeface="Arial"/>
                <a:cs typeface="Arial"/>
                <a:sym typeface="Arial"/>
              </a:rPr>
              <a:t>True or False?</a:t>
            </a:r>
            <a:endParaRPr sz="3600" dirty="0">
              <a:latin typeface="Arial"/>
              <a:ea typeface="Arial"/>
              <a:cs typeface="Arial"/>
              <a:sym typeface="Arial"/>
            </a:endParaRPr>
          </a:p>
        </p:txBody>
      </p:sp>
      <p:pic>
        <p:nvPicPr>
          <p:cNvPr id="3206" name="Google Shape;3206;ge2f698e5e0_0_353"/>
          <p:cNvPicPr preferRelativeResize="0"/>
          <p:nvPr/>
        </p:nvPicPr>
        <p:blipFill rotWithShape="1">
          <a:blip r:embed="rId3">
            <a:alphaModFix/>
          </a:blip>
          <a:srcRect l="29997" t="8555" r="37187" b="8546"/>
          <a:stretch/>
        </p:blipFill>
        <p:spPr>
          <a:xfrm>
            <a:off x="1480851" y="1262750"/>
            <a:ext cx="3604874" cy="5120375"/>
          </a:xfrm>
          <a:prstGeom prst="rect">
            <a:avLst/>
          </a:prstGeom>
          <a:noFill/>
          <a:ln>
            <a:noFill/>
          </a:ln>
        </p:spPr>
      </p:pic>
      <p:grpSp>
        <p:nvGrpSpPr>
          <p:cNvPr id="3207" name="Google Shape;3207;ge2f698e5e0_0_353"/>
          <p:cNvGrpSpPr/>
          <p:nvPr/>
        </p:nvGrpSpPr>
        <p:grpSpPr>
          <a:xfrm>
            <a:off x="374053" y="197901"/>
            <a:ext cx="2781986" cy="765135"/>
            <a:chOff x="374053" y="197901"/>
            <a:chExt cx="2781986" cy="765135"/>
          </a:xfrm>
        </p:grpSpPr>
        <p:grpSp>
          <p:nvGrpSpPr>
            <p:cNvPr id="3208" name="Google Shape;3208;ge2f698e5e0_0_353"/>
            <p:cNvGrpSpPr/>
            <p:nvPr/>
          </p:nvGrpSpPr>
          <p:grpSpPr>
            <a:xfrm>
              <a:off x="374053" y="197901"/>
              <a:ext cx="2762714" cy="506223"/>
              <a:chOff x="6676223" y="232242"/>
              <a:chExt cx="5133247" cy="940585"/>
            </a:xfrm>
          </p:grpSpPr>
          <p:grpSp>
            <p:nvGrpSpPr>
              <p:cNvPr id="3209" name="Google Shape;3209;ge2f698e5e0_0_353"/>
              <p:cNvGrpSpPr/>
              <p:nvPr/>
            </p:nvGrpSpPr>
            <p:grpSpPr>
              <a:xfrm>
                <a:off x="10456026" y="522865"/>
                <a:ext cx="1353444" cy="504583"/>
                <a:chOff x="10456026" y="522865"/>
                <a:chExt cx="1353444" cy="504583"/>
              </a:xfrm>
            </p:grpSpPr>
            <p:grpSp>
              <p:nvGrpSpPr>
                <p:cNvPr id="3210" name="Google Shape;3210;ge2f698e5e0_0_353"/>
                <p:cNvGrpSpPr/>
                <p:nvPr/>
              </p:nvGrpSpPr>
              <p:grpSpPr>
                <a:xfrm>
                  <a:off x="11314887" y="522865"/>
                  <a:ext cx="494509" cy="320473"/>
                  <a:chOff x="9108110" y="975804"/>
                  <a:chExt cx="894715" cy="579831"/>
                </a:xfrm>
              </p:grpSpPr>
              <p:sp>
                <p:nvSpPr>
                  <p:cNvPr id="3211" name="Google Shape;3211;ge2f698e5e0_0_353"/>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12" name="Google Shape;3212;ge2f698e5e0_0_353"/>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13" name="Google Shape;3213;ge2f698e5e0_0_353"/>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14" name="Google Shape;3214;ge2f698e5e0_0_353"/>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15" name="Google Shape;3215;ge2f698e5e0_0_353"/>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16" name="Google Shape;3216;ge2f698e5e0_0_353"/>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17" name="Google Shape;3217;ge2f698e5e0_0_353"/>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18" name="Google Shape;3218;ge2f698e5e0_0_353"/>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19" name="Google Shape;3219;ge2f698e5e0_0_353"/>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220" name="Google Shape;3220;ge2f698e5e0_0_353"/>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21" name="Google Shape;3221;ge2f698e5e0_0_353"/>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222" name="Google Shape;3222;ge2f698e5e0_0_353"/>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23" name="Google Shape;3223;ge2f698e5e0_0_353"/>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3224" name="Google Shape;3224;ge2f698e5e0_0_353"/>
              <p:cNvGrpSpPr/>
              <p:nvPr/>
            </p:nvGrpSpPr>
            <p:grpSpPr>
              <a:xfrm>
                <a:off x="6676223" y="232242"/>
                <a:ext cx="959888" cy="940585"/>
                <a:chOff x="715379" y="449977"/>
                <a:chExt cx="1736725" cy="1701800"/>
              </a:xfrm>
            </p:grpSpPr>
            <p:sp>
              <p:nvSpPr>
                <p:cNvPr id="3225" name="Google Shape;3225;ge2f698e5e0_0_353"/>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26" name="Google Shape;3226;ge2f698e5e0_0_353"/>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27" name="Google Shape;3227;ge2f698e5e0_0_353"/>
                <p:cNvSpPr/>
                <p:nvPr/>
              </p:nvSpPr>
              <p:spPr>
                <a:xfrm>
                  <a:off x="1140755" y="943620"/>
                  <a:ext cx="186300" cy="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28" name="Google Shape;3228;ge2f698e5e0_0_353"/>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29" name="Google Shape;3229;ge2f698e5e0_0_353"/>
                <p:cNvSpPr/>
                <p:nvPr/>
              </p:nvSpPr>
              <p:spPr>
                <a:xfrm>
                  <a:off x="1868016" y="938963"/>
                  <a:ext cx="158400" cy="2304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30" name="Google Shape;3230;ge2f698e5e0_0_353"/>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31" name="Google Shape;3231;ge2f698e5e0_0_353"/>
                <p:cNvSpPr/>
                <p:nvPr/>
              </p:nvSpPr>
              <p:spPr>
                <a:xfrm>
                  <a:off x="1391221" y="1546008"/>
                  <a:ext cx="184500" cy="176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32" name="Google Shape;3232;ge2f698e5e0_0_353"/>
                <p:cNvSpPr/>
                <p:nvPr/>
              </p:nvSpPr>
              <p:spPr>
                <a:xfrm>
                  <a:off x="1606425" y="1547918"/>
                  <a:ext cx="253500" cy="1719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33" name="Google Shape;3233;ge2f698e5e0_0_353"/>
                <p:cNvSpPr/>
                <p:nvPr/>
              </p:nvSpPr>
              <p:spPr>
                <a:xfrm>
                  <a:off x="1881483" y="1548260"/>
                  <a:ext cx="158100" cy="1716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34" name="Google Shape;3234;ge2f698e5e0_0_353"/>
                <p:cNvSpPr/>
                <p:nvPr/>
              </p:nvSpPr>
              <p:spPr>
                <a:xfrm>
                  <a:off x="1150931" y="1763974"/>
                  <a:ext cx="972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35" name="Google Shape;3235;ge2f698e5e0_0_353"/>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36" name="Google Shape;3236;ge2f698e5e0_0_353"/>
                <p:cNvSpPr/>
                <p:nvPr/>
              </p:nvSpPr>
              <p:spPr>
                <a:xfrm>
                  <a:off x="1401364" y="1766237"/>
                  <a:ext cx="264600" cy="173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37" name="Google Shape;3237;ge2f698e5e0_0_353"/>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38" name="Google Shape;3238;ge2f698e5e0_0_353"/>
                <p:cNvSpPr/>
                <p:nvPr/>
              </p:nvSpPr>
              <p:spPr>
                <a:xfrm>
                  <a:off x="1740921" y="1763977"/>
                  <a:ext cx="1548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39" name="Google Shape;3239;ge2f698e5e0_0_353"/>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40" name="Google Shape;3240;ge2f698e5e0_0_353"/>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3241" name="Google Shape;3241;ge2f698e5e0_0_353"/>
              <p:cNvPicPr preferRelativeResize="0"/>
              <p:nvPr/>
            </p:nvPicPr>
            <p:blipFill rotWithShape="1">
              <a:blip r:embed="rId12">
                <a:alphaModFix/>
              </a:blip>
              <a:srcRect/>
              <a:stretch/>
            </p:blipFill>
            <p:spPr>
              <a:xfrm>
                <a:off x="8100690" y="439353"/>
                <a:ext cx="2024416" cy="613380"/>
              </a:xfrm>
              <a:prstGeom prst="rect">
                <a:avLst/>
              </a:prstGeom>
              <a:noFill/>
              <a:ln>
                <a:noFill/>
              </a:ln>
            </p:spPr>
          </p:pic>
        </p:grpSp>
        <p:pic>
          <p:nvPicPr>
            <p:cNvPr id="3242" name="Google Shape;3242;ge2f698e5e0_0_353"/>
            <p:cNvPicPr preferRelativeResize="0"/>
            <p:nvPr/>
          </p:nvPicPr>
          <p:blipFill rotWithShape="1">
            <a:blip r:embed="rId13">
              <a:alphaModFix/>
            </a:blip>
            <a:srcRect/>
            <a:stretch/>
          </p:blipFill>
          <p:spPr>
            <a:xfrm>
              <a:off x="384645" y="784985"/>
              <a:ext cx="2771394" cy="178051"/>
            </a:xfrm>
            <a:prstGeom prst="rect">
              <a:avLst/>
            </a:prstGeom>
            <a:noFill/>
            <a:ln>
              <a:noFill/>
            </a:ln>
          </p:spPr>
        </p:pic>
      </p:grpSp>
      <p:pic>
        <p:nvPicPr>
          <p:cNvPr id="3243" name="Google Shape;3243;ge2f698e5e0_0_353"/>
          <p:cNvPicPr preferRelativeResize="0"/>
          <p:nvPr/>
        </p:nvPicPr>
        <p:blipFill rotWithShape="1">
          <a:blip r:embed="rId14">
            <a:alphaModFix/>
          </a:blip>
          <a:srcRect l="49897" t="29329" r="27002" b="30302"/>
          <a:stretch/>
        </p:blipFill>
        <p:spPr>
          <a:xfrm rot="-5400000">
            <a:off x="11114399" y="5802154"/>
            <a:ext cx="634596" cy="1567032"/>
          </a:xfrm>
          <a:prstGeom prst="rect">
            <a:avLst/>
          </a:prstGeom>
          <a:noFill/>
          <a:ln>
            <a:noFill/>
          </a:ln>
        </p:spPr>
      </p:pic>
      <p:cxnSp>
        <p:nvCxnSpPr>
          <p:cNvPr id="3244" name="Google Shape;3244;ge2f698e5e0_0_353"/>
          <p:cNvCxnSpPr/>
          <p:nvPr/>
        </p:nvCxnSpPr>
        <p:spPr>
          <a:xfrm>
            <a:off x="6732164" y="5055844"/>
            <a:ext cx="786000" cy="0"/>
          </a:xfrm>
          <a:prstGeom prst="straightConnector1">
            <a:avLst/>
          </a:prstGeom>
          <a:noFill/>
          <a:ln w="127000" cap="flat" cmpd="sng">
            <a:solidFill>
              <a:srgbClr val="A7262A"/>
            </a:solidFill>
            <a:prstDash val="solid"/>
            <a:miter lim="800000"/>
            <a:headEnd type="none" w="sm" len="sm"/>
            <a:tailEnd type="none" w="sm" len="sm"/>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49"/>
        <p:cNvGrpSpPr/>
        <p:nvPr/>
      </p:nvGrpSpPr>
      <p:grpSpPr>
        <a:xfrm>
          <a:off x="0" y="0"/>
          <a:ext cx="0" cy="0"/>
          <a:chOff x="0" y="0"/>
          <a:chExt cx="0" cy="0"/>
        </a:xfrm>
      </p:grpSpPr>
      <p:sp>
        <p:nvSpPr>
          <p:cNvPr id="3250" name="Google Shape;3250;ge2f698e5e0_0_478"/>
          <p:cNvSpPr txBox="1">
            <a:spLocks noGrp="1"/>
          </p:cNvSpPr>
          <p:nvPr>
            <p:ph type="title"/>
          </p:nvPr>
        </p:nvSpPr>
        <p:spPr>
          <a:xfrm flipH="1">
            <a:off x="7531801" y="2045861"/>
            <a:ext cx="3885600" cy="2568336"/>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SzPts val="3700"/>
              <a:buNone/>
            </a:pPr>
            <a:r>
              <a:rPr lang="en-GB" sz="3600" dirty="0">
                <a:latin typeface="Arial"/>
                <a:ea typeface="Arial"/>
                <a:cs typeface="Arial"/>
                <a:sym typeface="Arial"/>
              </a:rPr>
              <a:t>When you Reverse Image Search you get</a:t>
            </a:r>
            <a:br>
              <a:rPr lang="en-GB" sz="3600" dirty="0">
                <a:latin typeface="Arial"/>
                <a:ea typeface="Arial"/>
                <a:cs typeface="Arial"/>
                <a:sym typeface="Arial"/>
              </a:rPr>
            </a:br>
            <a:r>
              <a:rPr lang="en-GB" sz="3600" dirty="0">
                <a:latin typeface="Arial"/>
                <a:ea typeface="Arial"/>
                <a:cs typeface="Arial"/>
                <a:sym typeface="Arial"/>
              </a:rPr>
              <a:t>these results</a:t>
            </a:r>
            <a:endParaRPr sz="3600" dirty="0">
              <a:latin typeface="Arial"/>
              <a:ea typeface="Arial"/>
              <a:cs typeface="Arial"/>
              <a:sym typeface="Arial"/>
            </a:endParaRPr>
          </a:p>
        </p:txBody>
      </p:sp>
      <p:grpSp>
        <p:nvGrpSpPr>
          <p:cNvPr id="3251" name="Google Shape;3251;ge2f698e5e0_0_478"/>
          <p:cNvGrpSpPr/>
          <p:nvPr/>
        </p:nvGrpSpPr>
        <p:grpSpPr>
          <a:xfrm>
            <a:off x="374053" y="197901"/>
            <a:ext cx="2781986" cy="765135"/>
            <a:chOff x="374053" y="197901"/>
            <a:chExt cx="2781986" cy="765135"/>
          </a:xfrm>
        </p:grpSpPr>
        <p:grpSp>
          <p:nvGrpSpPr>
            <p:cNvPr id="3252" name="Google Shape;3252;ge2f698e5e0_0_478"/>
            <p:cNvGrpSpPr/>
            <p:nvPr/>
          </p:nvGrpSpPr>
          <p:grpSpPr>
            <a:xfrm>
              <a:off x="374053" y="197901"/>
              <a:ext cx="2762714" cy="506223"/>
              <a:chOff x="6676223" y="232242"/>
              <a:chExt cx="5133247" cy="940585"/>
            </a:xfrm>
          </p:grpSpPr>
          <p:grpSp>
            <p:nvGrpSpPr>
              <p:cNvPr id="3253" name="Google Shape;3253;ge2f698e5e0_0_478"/>
              <p:cNvGrpSpPr/>
              <p:nvPr/>
            </p:nvGrpSpPr>
            <p:grpSpPr>
              <a:xfrm>
                <a:off x="10456026" y="522866"/>
                <a:ext cx="1353444" cy="504582"/>
                <a:chOff x="10456026" y="522866"/>
                <a:chExt cx="1353444" cy="504582"/>
              </a:xfrm>
            </p:grpSpPr>
            <p:grpSp>
              <p:nvGrpSpPr>
                <p:cNvPr id="3254" name="Google Shape;3254;ge2f698e5e0_0_478"/>
                <p:cNvGrpSpPr/>
                <p:nvPr/>
              </p:nvGrpSpPr>
              <p:grpSpPr>
                <a:xfrm>
                  <a:off x="11314887" y="522866"/>
                  <a:ext cx="494509" cy="320473"/>
                  <a:chOff x="9108110" y="975804"/>
                  <a:chExt cx="894715" cy="579831"/>
                </a:xfrm>
              </p:grpSpPr>
              <p:sp>
                <p:nvSpPr>
                  <p:cNvPr id="3255" name="Google Shape;3255;ge2f698e5e0_0_478"/>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56" name="Google Shape;3256;ge2f698e5e0_0_478"/>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57" name="Google Shape;3257;ge2f698e5e0_0_478"/>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58" name="Google Shape;3258;ge2f698e5e0_0_478"/>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59" name="Google Shape;3259;ge2f698e5e0_0_478"/>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60" name="Google Shape;3260;ge2f698e5e0_0_478"/>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61" name="Google Shape;3261;ge2f698e5e0_0_478"/>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62" name="Google Shape;3262;ge2f698e5e0_0_478"/>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63" name="Google Shape;3263;ge2f698e5e0_0_478"/>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264" name="Google Shape;3264;ge2f698e5e0_0_478"/>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65" name="Google Shape;3265;ge2f698e5e0_0_478"/>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266" name="Google Shape;3266;ge2f698e5e0_0_478"/>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67" name="Google Shape;3267;ge2f698e5e0_0_478"/>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3268" name="Google Shape;3268;ge2f698e5e0_0_478"/>
              <p:cNvGrpSpPr/>
              <p:nvPr/>
            </p:nvGrpSpPr>
            <p:grpSpPr>
              <a:xfrm>
                <a:off x="6676223" y="232242"/>
                <a:ext cx="959888" cy="940585"/>
                <a:chOff x="715379" y="449977"/>
                <a:chExt cx="1736725" cy="1701800"/>
              </a:xfrm>
            </p:grpSpPr>
            <p:sp>
              <p:nvSpPr>
                <p:cNvPr id="3269" name="Google Shape;3269;ge2f698e5e0_0_478"/>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70" name="Google Shape;3270;ge2f698e5e0_0_478"/>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71" name="Google Shape;3271;ge2f698e5e0_0_478"/>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72" name="Google Shape;3272;ge2f698e5e0_0_478"/>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73" name="Google Shape;3273;ge2f698e5e0_0_478"/>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74" name="Google Shape;3274;ge2f698e5e0_0_478"/>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75" name="Google Shape;3275;ge2f698e5e0_0_478"/>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76" name="Google Shape;3276;ge2f698e5e0_0_478"/>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77" name="Google Shape;3277;ge2f698e5e0_0_478"/>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78" name="Google Shape;3278;ge2f698e5e0_0_478"/>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79" name="Google Shape;3279;ge2f698e5e0_0_478"/>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80" name="Google Shape;3280;ge2f698e5e0_0_478"/>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81" name="Google Shape;3281;ge2f698e5e0_0_478"/>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82" name="Google Shape;3282;ge2f698e5e0_0_478"/>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83" name="Google Shape;3283;ge2f698e5e0_0_478"/>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84" name="Google Shape;3284;ge2f698e5e0_0_478"/>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3285" name="Google Shape;3285;ge2f698e5e0_0_478"/>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3286" name="Google Shape;3286;ge2f698e5e0_0_478"/>
            <p:cNvPicPr preferRelativeResize="0"/>
            <p:nvPr/>
          </p:nvPicPr>
          <p:blipFill rotWithShape="1">
            <a:blip r:embed="rId12">
              <a:alphaModFix/>
            </a:blip>
            <a:srcRect/>
            <a:stretch/>
          </p:blipFill>
          <p:spPr>
            <a:xfrm>
              <a:off x="384645" y="784985"/>
              <a:ext cx="2771394" cy="178051"/>
            </a:xfrm>
            <a:prstGeom prst="rect">
              <a:avLst/>
            </a:prstGeom>
            <a:noFill/>
            <a:ln>
              <a:noFill/>
            </a:ln>
          </p:spPr>
        </p:pic>
      </p:grpSp>
      <p:pic>
        <p:nvPicPr>
          <p:cNvPr id="3287" name="Google Shape;3287;ge2f698e5e0_0_478"/>
          <p:cNvPicPr preferRelativeResize="0"/>
          <p:nvPr/>
        </p:nvPicPr>
        <p:blipFill rotWithShape="1">
          <a:blip r:embed="rId13">
            <a:alphaModFix/>
          </a:blip>
          <a:srcRect l="49898" t="29329" r="27004" b="30302"/>
          <a:stretch/>
        </p:blipFill>
        <p:spPr>
          <a:xfrm rot="-5400000">
            <a:off x="11114399" y="5802155"/>
            <a:ext cx="634596" cy="1567032"/>
          </a:xfrm>
          <a:prstGeom prst="rect">
            <a:avLst/>
          </a:prstGeom>
          <a:noFill/>
          <a:ln>
            <a:noFill/>
          </a:ln>
        </p:spPr>
      </p:pic>
      <p:cxnSp>
        <p:nvCxnSpPr>
          <p:cNvPr id="3288" name="Google Shape;3288;ge2f698e5e0_0_478"/>
          <p:cNvCxnSpPr/>
          <p:nvPr/>
        </p:nvCxnSpPr>
        <p:spPr>
          <a:xfrm>
            <a:off x="7531801" y="5309992"/>
            <a:ext cx="786000" cy="0"/>
          </a:xfrm>
          <a:prstGeom prst="straightConnector1">
            <a:avLst/>
          </a:prstGeom>
          <a:noFill/>
          <a:ln w="127000" cap="flat" cmpd="sng">
            <a:solidFill>
              <a:srgbClr val="A7262A"/>
            </a:solidFill>
            <a:prstDash val="solid"/>
            <a:miter lim="800000"/>
            <a:headEnd type="none" w="sm" len="sm"/>
            <a:tailEnd type="none" w="sm" len="sm"/>
          </a:ln>
        </p:spPr>
      </p:cxnSp>
      <p:pic>
        <p:nvPicPr>
          <p:cNvPr id="3289" name="Google Shape;3289;ge2f698e5e0_0_478"/>
          <p:cNvPicPr preferRelativeResize="0"/>
          <p:nvPr/>
        </p:nvPicPr>
        <p:blipFill rotWithShape="1">
          <a:blip r:embed="rId14">
            <a:alphaModFix/>
          </a:blip>
          <a:srcRect l="11577" t="13109" r="35432" b="8572"/>
          <a:stretch/>
        </p:blipFill>
        <p:spPr>
          <a:xfrm>
            <a:off x="669500" y="1194275"/>
            <a:ext cx="6459927" cy="53680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94"/>
        <p:cNvGrpSpPr/>
        <p:nvPr/>
      </p:nvGrpSpPr>
      <p:grpSpPr>
        <a:xfrm>
          <a:off x="0" y="0"/>
          <a:ext cx="0" cy="0"/>
          <a:chOff x="0" y="0"/>
          <a:chExt cx="0" cy="0"/>
        </a:xfrm>
      </p:grpSpPr>
      <p:sp>
        <p:nvSpPr>
          <p:cNvPr id="3295" name="Google Shape;3295;ge2f698e5e0_0_526"/>
          <p:cNvSpPr txBox="1">
            <a:spLocks noGrp="1"/>
          </p:cNvSpPr>
          <p:nvPr>
            <p:ph type="title"/>
          </p:nvPr>
        </p:nvSpPr>
        <p:spPr>
          <a:xfrm flipH="1">
            <a:off x="7232050" y="3119637"/>
            <a:ext cx="3885600" cy="1607101"/>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SzPts val="3700"/>
              <a:buNone/>
            </a:pPr>
            <a:r>
              <a:rPr lang="en-GB" sz="3600" dirty="0">
                <a:latin typeface="Arial"/>
                <a:ea typeface="Arial"/>
                <a:cs typeface="Arial"/>
                <a:sym typeface="Arial"/>
              </a:rPr>
              <a:t>And you also get these results</a:t>
            </a:r>
            <a:endParaRPr sz="3600" dirty="0">
              <a:latin typeface="Arial"/>
              <a:ea typeface="Arial"/>
              <a:cs typeface="Arial"/>
              <a:sym typeface="Arial"/>
            </a:endParaRPr>
          </a:p>
        </p:txBody>
      </p:sp>
      <p:grpSp>
        <p:nvGrpSpPr>
          <p:cNvPr id="3296" name="Google Shape;3296;ge2f698e5e0_0_526"/>
          <p:cNvGrpSpPr/>
          <p:nvPr/>
        </p:nvGrpSpPr>
        <p:grpSpPr>
          <a:xfrm>
            <a:off x="374053" y="197901"/>
            <a:ext cx="2781986" cy="765135"/>
            <a:chOff x="374053" y="197901"/>
            <a:chExt cx="2781986" cy="765135"/>
          </a:xfrm>
        </p:grpSpPr>
        <p:grpSp>
          <p:nvGrpSpPr>
            <p:cNvPr id="3297" name="Google Shape;3297;ge2f698e5e0_0_526"/>
            <p:cNvGrpSpPr/>
            <p:nvPr/>
          </p:nvGrpSpPr>
          <p:grpSpPr>
            <a:xfrm>
              <a:off x="374053" y="197901"/>
              <a:ext cx="2762714" cy="506223"/>
              <a:chOff x="6676223" y="232242"/>
              <a:chExt cx="5133247" cy="940585"/>
            </a:xfrm>
          </p:grpSpPr>
          <p:grpSp>
            <p:nvGrpSpPr>
              <p:cNvPr id="3298" name="Google Shape;3298;ge2f698e5e0_0_526"/>
              <p:cNvGrpSpPr/>
              <p:nvPr/>
            </p:nvGrpSpPr>
            <p:grpSpPr>
              <a:xfrm>
                <a:off x="10456026" y="522866"/>
                <a:ext cx="1353444" cy="504582"/>
                <a:chOff x="10456026" y="522866"/>
                <a:chExt cx="1353444" cy="504582"/>
              </a:xfrm>
            </p:grpSpPr>
            <p:grpSp>
              <p:nvGrpSpPr>
                <p:cNvPr id="3299" name="Google Shape;3299;ge2f698e5e0_0_526"/>
                <p:cNvGrpSpPr/>
                <p:nvPr/>
              </p:nvGrpSpPr>
              <p:grpSpPr>
                <a:xfrm>
                  <a:off x="11314887" y="522866"/>
                  <a:ext cx="494509" cy="320473"/>
                  <a:chOff x="9108110" y="975804"/>
                  <a:chExt cx="894715" cy="579831"/>
                </a:xfrm>
              </p:grpSpPr>
              <p:sp>
                <p:nvSpPr>
                  <p:cNvPr id="3300" name="Google Shape;3300;ge2f698e5e0_0_526"/>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01" name="Google Shape;3301;ge2f698e5e0_0_526"/>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02" name="Google Shape;3302;ge2f698e5e0_0_526"/>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03" name="Google Shape;3303;ge2f698e5e0_0_526"/>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04" name="Google Shape;3304;ge2f698e5e0_0_526"/>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05" name="Google Shape;3305;ge2f698e5e0_0_526"/>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06" name="Google Shape;3306;ge2f698e5e0_0_526"/>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07" name="Google Shape;3307;ge2f698e5e0_0_526"/>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08" name="Google Shape;3308;ge2f698e5e0_0_526"/>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309" name="Google Shape;3309;ge2f698e5e0_0_526"/>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10" name="Google Shape;3310;ge2f698e5e0_0_526"/>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311" name="Google Shape;3311;ge2f698e5e0_0_526"/>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12" name="Google Shape;3312;ge2f698e5e0_0_526"/>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3313" name="Google Shape;3313;ge2f698e5e0_0_526"/>
              <p:cNvGrpSpPr/>
              <p:nvPr/>
            </p:nvGrpSpPr>
            <p:grpSpPr>
              <a:xfrm>
                <a:off x="6676223" y="232242"/>
                <a:ext cx="959888" cy="940585"/>
                <a:chOff x="715379" y="449977"/>
                <a:chExt cx="1736725" cy="1701800"/>
              </a:xfrm>
            </p:grpSpPr>
            <p:sp>
              <p:nvSpPr>
                <p:cNvPr id="3314" name="Google Shape;3314;ge2f698e5e0_0_526"/>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15" name="Google Shape;3315;ge2f698e5e0_0_526"/>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16" name="Google Shape;3316;ge2f698e5e0_0_526"/>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17" name="Google Shape;3317;ge2f698e5e0_0_526"/>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18" name="Google Shape;3318;ge2f698e5e0_0_526"/>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19" name="Google Shape;3319;ge2f698e5e0_0_526"/>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20" name="Google Shape;3320;ge2f698e5e0_0_526"/>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21" name="Google Shape;3321;ge2f698e5e0_0_526"/>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22" name="Google Shape;3322;ge2f698e5e0_0_526"/>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23" name="Google Shape;3323;ge2f698e5e0_0_526"/>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24" name="Google Shape;3324;ge2f698e5e0_0_526"/>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25" name="Google Shape;3325;ge2f698e5e0_0_526"/>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26" name="Google Shape;3326;ge2f698e5e0_0_526"/>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27" name="Google Shape;3327;ge2f698e5e0_0_526"/>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28" name="Google Shape;3328;ge2f698e5e0_0_526"/>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29" name="Google Shape;3329;ge2f698e5e0_0_526"/>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3330" name="Google Shape;3330;ge2f698e5e0_0_526"/>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3331" name="Google Shape;3331;ge2f698e5e0_0_526"/>
            <p:cNvPicPr preferRelativeResize="0"/>
            <p:nvPr/>
          </p:nvPicPr>
          <p:blipFill rotWithShape="1">
            <a:blip r:embed="rId12">
              <a:alphaModFix/>
            </a:blip>
            <a:srcRect/>
            <a:stretch/>
          </p:blipFill>
          <p:spPr>
            <a:xfrm>
              <a:off x="384645" y="784985"/>
              <a:ext cx="2771394" cy="178051"/>
            </a:xfrm>
            <a:prstGeom prst="rect">
              <a:avLst/>
            </a:prstGeom>
            <a:noFill/>
            <a:ln>
              <a:noFill/>
            </a:ln>
          </p:spPr>
        </p:pic>
      </p:grpSp>
      <p:pic>
        <p:nvPicPr>
          <p:cNvPr id="3332" name="Google Shape;3332;ge2f698e5e0_0_526"/>
          <p:cNvPicPr preferRelativeResize="0"/>
          <p:nvPr/>
        </p:nvPicPr>
        <p:blipFill rotWithShape="1">
          <a:blip r:embed="rId13">
            <a:alphaModFix/>
          </a:blip>
          <a:srcRect l="49898" t="29329" r="27004" b="30302"/>
          <a:stretch/>
        </p:blipFill>
        <p:spPr>
          <a:xfrm rot="-5400000">
            <a:off x="11114399" y="5802155"/>
            <a:ext cx="634596" cy="1567032"/>
          </a:xfrm>
          <a:prstGeom prst="rect">
            <a:avLst/>
          </a:prstGeom>
          <a:noFill/>
          <a:ln>
            <a:noFill/>
          </a:ln>
        </p:spPr>
      </p:pic>
      <p:cxnSp>
        <p:nvCxnSpPr>
          <p:cNvPr id="3333" name="Google Shape;3333;ge2f698e5e0_0_526"/>
          <p:cNvCxnSpPr/>
          <p:nvPr/>
        </p:nvCxnSpPr>
        <p:spPr>
          <a:xfrm>
            <a:off x="7929876" y="4840417"/>
            <a:ext cx="786000" cy="0"/>
          </a:xfrm>
          <a:prstGeom prst="straightConnector1">
            <a:avLst/>
          </a:prstGeom>
          <a:noFill/>
          <a:ln w="127000" cap="flat" cmpd="sng">
            <a:solidFill>
              <a:srgbClr val="A7262A"/>
            </a:solidFill>
            <a:prstDash val="solid"/>
            <a:miter lim="800000"/>
            <a:headEnd type="none" w="sm" len="sm"/>
            <a:tailEnd type="none" w="sm" len="sm"/>
          </a:ln>
        </p:spPr>
      </p:cxnSp>
      <p:pic>
        <p:nvPicPr>
          <p:cNvPr id="3334" name="Google Shape;3334;ge2f698e5e0_0_526"/>
          <p:cNvPicPr preferRelativeResize="0"/>
          <p:nvPr/>
        </p:nvPicPr>
        <p:blipFill rotWithShape="1">
          <a:blip r:embed="rId14">
            <a:alphaModFix/>
          </a:blip>
          <a:srcRect l="10535" t="12642" r="33215" b="5791"/>
          <a:stretch/>
        </p:blipFill>
        <p:spPr>
          <a:xfrm>
            <a:off x="374050" y="1103800"/>
            <a:ext cx="6858000" cy="5591349"/>
          </a:xfrm>
          <a:prstGeom prst="rect">
            <a:avLst/>
          </a:prstGeom>
          <a:noFill/>
          <a:ln>
            <a:noFill/>
          </a:ln>
        </p:spPr>
      </p:pic>
      <p:sp>
        <p:nvSpPr>
          <p:cNvPr id="3335" name="Google Shape;3335;ge2f698e5e0_0_526"/>
          <p:cNvSpPr txBox="1"/>
          <p:nvPr/>
        </p:nvSpPr>
        <p:spPr>
          <a:xfrm>
            <a:off x="633325" y="2153300"/>
            <a:ext cx="5718000" cy="4541700"/>
          </a:xfrm>
          <a:prstGeom prst="rect">
            <a:avLst/>
          </a:prstGeom>
          <a:noFill/>
          <a:ln w="28575" cap="flat" cmpd="sng">
            <a:solidFill>
              <a:srgbClr val="ED1C23"/>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39"/>
        <p:cNvGrpSpPr/>
        <p:nvPr/>
      </p:nvGrpSpPr>
      <p:grpSpPr>
        <a:xfrm>
          <a:off x="0" y="0"/>
          <a:ext cx="0" cy="0"/>
          <a:chOff x="0" y="0"/>
          <a:chExt cx="0" cy="0"/>
        </a:xfrm>
      </p:grpSpPr>
      <p:sp>
        <p:nvSpPr>
          <p:cNvPr id="3340" name="Google Shape;3340;ge2f698e5e0_0_572"/>
          <p:cNvSpPr txBox="1">
            <a:spLocks noGrp="1"/>
          </p:cNvSpPr>
          <p:nvPr>
            <p:ph type="title"/>
          </p:nvPr>
        </p:nvSpPr>
        <p:spPr>
          <a:xfrm>
            <a:off x="5572558" y="2178773"/>
            <a:ext cx="6481200" cy="125022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6030"/>
              <a:buFont typeface="Arial"/>
              <a:buNone/>
            </a:pPr>
            <a:r>
              <a:rPr lang="en-GB" sz="3600" dirty="0">
                <a:latin typeface="Arial"/>
                <a:ea typeface="Arial"/>
                <a:cs typeface="Arial"/>
                <a:sym typeface="Arial"/>
              </a:rPr>
              <a:t>The image is digitally generated or altered. </a:t>
            </a:r>
            <a:endParaRPr sz="3600" dirty="0">
              <a:latin typeface="Arial"/>
              <a:ea typeface="Arial"/>
              <a:cs typeface="Arial"/>
              <a:sym typeface="Arial"/>
            </a:endParaRPr>
          </a:p>
        </p:txBody>
      </p:sp>
      <p:grpSp>
        <p:nvGrpSpPr>
          <p:cNvPr id="3341" name="Google Shape;3341;ge2f698e5e0_0_572"/>
          <p:cNvGrpSpPr/>
          <p:nvPr/>
        </p:nvGrpSpPr>
        <p:grpSpPr>
          <a:xfrm>
            <a:off x="374053" y="197901"/>
            <a:ext cx="2781986" cy="765135"/>
            <a:chOff x="374053" y="197901"/>
            <a:chExt cx="2781986" cy="765135"/>
          </a:xfrm>
        </p:grpSpPr>
        <p:grpSp>
          <p:nvGrpSpPr>
            <p:cNvPr id="3342" name="Google Shape;3342;ge2f698e5e0_0_572"/>
            <p:cNvGrpSpPr/>
            <p:nvPr/>
          </p:nvGrpSpPr>
          <p:grpSpPr>
            <a:xfrm>
              <a:off x="374053" y="197901"/>
              <a:ext cx="2762714" cy="506223"/>
              <a:chOff x="6676223" y="232242"/>
              <a:chExt cx="5133247" cy="940585"/>
            </a:xfrm>
          </p:grpSpPr>
          <p:grpSp>
            <p:nvGrpSpPr>
              <p:cNvPr id="3343" name="Google Shape;3343;ge2f698e5e0_0_572"/>
              <p:cNvGrpSpPr/>
              <p:nvPr/>
            </p:nvGrpSpPr>
            <p:grpSpPr>
              <a:xfrm>
                <a:off x="10456026" y="522865"/>
                <a:ext cx="1353444" cy="504583"/>
                <a:chOff x="10456026" y="522865"/>
                <a:chExt cx="1353444" cy="504583"/>
              </a:xfrm>
            </p:grpSpPr>
            <p:grpSp>
              <p:nvGrpSpPr>
                <p:cNvPr id="3344" name="Google Shape;3344;ge2f698e5e0_0_572"/>
                <p:cNvGrpSpPr/>
                <p:nvPr/>
              </p:nvGrpSpPr>
              <p:grpSpPr>
                <a:xfrm>
                  <a:off x="11314887" y="522865"/>
                  <a:ext cx="494509" cy="320473"/>
                  <a:chOff x="9108110" y="975804"/>
                  <a:chExt cx="894715" cy="579831"/>
                </a:xfrm>
              </p:grpSpPr>
              <p:sp>
                <p:nvSpPr>
                  <p:cNvPr id="3345" name="Google Shape;3345;ge2f698e5e0_0_572"/>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46" name="Google Shape;3346;ge2f698e5e0_0_572"/>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47" name="Google Shape;3347;ge2f698e5e0_0_572"/>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48" name="Google Shape;3348;ge2f698e5e0_0_572"/>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49" name="Google Shape;3349;ge2f698e5e0_0_572"/>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50" name="Google Shape;3350;ge2f698e5e0_0_572"/>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51" name="Google Shape;3351;ge2f698e5e0_0_572"/>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52" name="Google Shape;3352;ge2f698e5e0_0_572"/>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53" name="Google Shape;3353;ge2f698e5e0_0_572"/>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354" name="Google Shape;3354;ge2f698e5e0_0_572"/>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55" name="Google Shape;3355;ge2f698e5e0_0_572"/>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356" name="Google Shape;3356;ge2f698e5e0_0_572"/>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57" name="Google Shape;3357;ge2f698e5e0_0_572"/>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3358" name="Google Shape;3358;ge2f698e5e0_0_572"/>
              <p:cNvGrpSpPr/>
              <p:nvPr/>
            </p:nvGrpSpPr>
            <p:grpSpPr>
              <a:xfrm>
                <a:off x="6676223" y="232242"/>
                <a:ext cx="959888" cy="940585"/>
                <a:chOff x="715379" y="449977"/>
                <a:chExt cx="1736725" cy="1701800"/>
              </a:xfrm>
            </p:grpSpPr>
            <p:sp>
              <p:nvSpPr>
                <p:cNvPr id="3359" name="Google Shape;3359;ge2f698e5e0_0_572"/>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60" name="Google Shape;3360;ge2f698e5e0_0_572"/>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61" name="Google Shape;3361;ge2f698e5e0_0_572"/>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62" name="Google Shape;3362;ge2f698e5e0_0_572"/>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63" name="Google Shape;3363;ge2f698e5e0_0_572"/>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64" name="Google Shape;3364;ge2f698e5e0_0_572"/>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65" name="Google Shape;3365;ge2f698e5e0_0_572"/>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66" name="Google Shape;3366;ge2f698e5e0_0_572"/>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67" name="Google Shape;3367;ge2f698e5e0_0_572"/>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68" name="Google Shape;3368;ge2f698e5e0_0_572"/>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69" name="Google Shape;3369;ge2f698e5e0_0_572"/>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70" name="Google Shape;3370;ge2f698e5e0_0_572"/>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71" name="Google Shape;3371;ge2f698e5e0_0_572"/>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72" name="Google Shape;3372;ge2f698e5e0_0_572"/>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73" name="Google Shape;3373;ge2f698e5e0_0_572"/>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74" name="Google Shape;3374;ge2f698e5e0_0_572"/>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3375" name="Google Shape;3375;ge2f698e5e0_0_572"/>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3376" name="Google Shape;3376;ge2f698e5e0_0_572"/>
            <p:cNvPicPr preferRelativeResize="0"/>
            <p:nvPr/>
          </p:nvPicPr>
          <p:blipFill rotWithShape="1">
            <a:blip r:embed="rId12">
              <a:alphaModFix/>
            </a:blip>
            <a:srcRect/>
            <a:stretch/>
          </p:blipFill>
          <p:spPr>
            <a:xfrm>
              <a:off x="384645" y="784985"/>
              <a:ext cx="2771394" cy="178051"/>
            </a:xfrm>
            <a:prstGeom prst="rect">
              <a:avLst/>
            </a:prstGeom>
            <a:noFill/>
            <a:ln>
              <a:noFill/>
            </a:ln>
          </p:spPr>
        </p:pic>
      </p:grpSp>
      <p:pic>
        <p:nvPicPr>
          <p:cNvPr id="3377" name="Google Shape;3377;ge2f698e5e0_0_572"/>
          <p:cNvPicPr preferRelativeResize="0"/>
          <p:nvPr/>
        </p:nvPicPr>
        <p:blipFill rotWithShape="1">
          <a:blip r:embed="rId13">
            <a:alphaModFix/>
          </a:blip>
          <a:srcRect l="49897" t="29329" r="27002" b="30302"/>
          <a:stretch/>
        </p:blipFill>
        <p:spPr>
          <a:xfrm rot="-5400000">
            <a:off x="11114399" y="5802154"/>
            <a:ext cx="634596" cy="1567032"/>
          </a:xfrm>
          <a:prstGeom prst="rect">
            <a:avLst/>
          </a:prstGeom>
          <a:noFill/>
          <a:ln>
            <a:noFill/>
          </a:ln>
        </p:spPr>
      </p:pic>
      <p:cxnSp>
        <p:nvCxnSpPr>
          <p:cNvPr id="3378" name="Google Shape;3378;ge2f698e5e0_0_572"/>
          <p:cNvCxnSpPr/>
          <p:nvPr/>
        </p:nvCxnSpPr>
        <p:spPr>
          <a:xfrm>
            <a:off x="6732164" y="5055844"/>
            <a:ext cx="786000" cy="0"/>
          </a:xfrm>
          <a:prstGeom prst="straightConnector1">
            <a:avLst/>
          </a:prstGeom>
          <a:noFill/>
          <a:ln w="127000" cap="flat" cmpd="sng">
            <a:solidFill>
              <a:srgbClr val="A7262A"/>
            </a:solidFill>
            <a:prstDash val="solid"/>
            <a:miter lim="800000"/>
            <a:headEnd type="none" w="sm" len="sm"/>
            <a:tailEnd type="none" w="sm" len="sm"/>
          </a:ln>
        </p:spPr>
      </p:cxnSp>
      <p:pic>
        <p:nvPicPr>
          <p:cNvPr id="3379" name="Google Shape;3379;ge2f698e5e0_0_572"/>
          <p:cNvPicPr preferRelativeResize="0"/>
          <p:nvPr/>
        </p:nvPicPr>
        <p:blipFill rotWithShape="1">
          <a:blip r:embed="rId14">
            <a:alphaModFix/>
          </a:blip>
          <a:srcRect l="29683" t="12911" r="37364" b="22938"/>
          <a:stretch/>
        </p:blipFill>
        <p:spPr>
          <a:xfrm>
            <a:off x="374050" y="1183675"/>
            <a:ext cx="4645274" cy="5084700"/>
          </a:xfrm>
          <a:prstGeom prst="rect">
            <a:avLst/>
          </a:prstGeom>
          <a:noFill/>
          <a:ln>
            <a:noFill/>
          </a:ln>
        </p:spPr>
      </p:pic>
      <p:sp>
        <p:nvSpPr>
          <p:cNvPr id="3380" name="Google Shape;3380;ge2f698e5e0_0_572"/>
          <p:cNvSpPr txBox="1"/>
          <p:nvPr/>
        </p:nvSpPr>
        <p:spPr>
          <a:xfrm>
            <a:off x="3872325" y="2728525"/>
            <a:ext cx="506700" cy="271500"/>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24"/>
        <p:cNvGrpSpPr/>
        <p:nvPr/>
      </p:nvGrpSpPr>
      <p:grpSpPr>
        <a:xfrm>
          <a:off x="0" y="0"/>
          <a:ext cx="0" cy="0"/>
          <a:chOff x="0" y="0"/>
          <a:chExt cx="0" cy="0"/>
        </a:xfrm>
      </p:grpSpPr>
      <p:sp>
        <p:nvSpPr>
          <p:cNvPr id="3525" name="Google Shape;3525;gf6c445156c_0_88"/>
          <p:cNvSpPr txBox="1">
            <a:spLocks noGrp="1"/>
          </p:cNvSpPr>
          <p:nvPr>
            <p:ph type="title"/>
          </p:nvPr>
        </p:nvSpPr>
        <p:spPr>
          <a:xfrm>
            <a:off x="5460016" y="2349977"/>
            <a:ext cx="6481200" cy="160191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6030"/>
              <a:buFont typeface="Arial"/>
              <a:buNone/>
            </a:pPr>
            <a:r>
              <a:rPr lang="en-GB" sz="3600" dirty="0">
                <a:latin typeface="Arial" panose="020B0604020202020204" pitchFamily="34" charset="0"/>
                <a:ea typeface="Arial"/>
                <a:cs typeface="Arial" panose="020B0604020202020204" pitchFamily="34" charset="0"/>
                <a:sym typeface="Arial"/>
              </a:rPr>
              <a:t>This is </a:t>
            </a:r>
            <a:r>
              <a:rPr lang="en-GB" sz="3600" dirty="0">
                <a:latin typeface="Arial" panose="020B0604020202020204" pitchFamily="34" charset="0"/>
                <a:cs typeface="Arial" panose="020B0604020202020204" pitchFamily="34" charset="0"/>
              </a:rPr>
              <a:t>Jonathan the tortoise - the oldest living animal today.</a:t>
            </a:r>
            <a:br>
              <a:rPr lang="en-GB" sz="3600" dirty="0">
                <a:latin typeface="Arial" panose="020B0604020202020204" pitchFamily="34" charset="0"/>
                <a:ea typeface="Arial"/>
                <a:cs typeface="Arial" panose="020B0604020202020204" pitchFamily="34" charset="0"/>
                <a:sym typeface="Arial"/>
              </a:rPr>
            </a:br>
            <a:r>
              <a:rPr lang="en-GB" sz="3600" dirty="0">
                <a:latin typeface="Arial" panose="020B0604020202020204" pitchFamily="34" charset="0"/>
                <a:ea typeface="Arial"/>
                <a:cs typeface="Arial" panose="020B0604020202020204" pitchFamily="34" charset="0"/>
                <a:sym typeface="Arial"/>
              </a:rPr>
              <a:t>True or False?</a:t>
            </a:r>
            <a:endParaRPr sz="3600" dirty="0">
              <a:latin typeface="Arial" panose="020B0604020202020204" pitchFamily="34" charset="0"/>
              <a:ea typeface="Arial"/>
              <a:cs typeface="Arial" panose="020B0604020202020204" pitchFamily="34" charset="0"/>
              <a:sym typeface="Arial"/>
            </a:endParaRPr>
          </a:p>
        </p:txBody>
      </p:sp>
      <p:grpSp>
        <p:nvGrpSpPr>
          <p:cNvPr id="3526" name="Google Shape;3526;gf6c445156c_0_88"/>
          <p:cNvGrpSpPr/>
          <p:nvPr/>
        </p:nvGrpSpPr>
        <p:grpSpPr>
          <a:xfrm>
            <a:off x="374052" y="197901"/>
            <a:ext cx="2781989" cy="765135"/>
            <a:chOff x="374052" y="197901"/>
            <a:chExt cx="2781989" cy="765135"/>
          </a:xfrm>
        </p:grpSpPr>
        <p:grpSp>
          <p:nvGrpSpPr>
            <p:cNvPr id="3527" name="Google Shape;3527;gf6c445156c_0_88"/>
            <p:cNvGrpSpPr/>
            <p:nvPr/>
          </p:nvGrpSpPr>
          <p:grpSpPr>
            <a:xfrm>
              <a:off x="374052" y="197901"/>
              <a:ext cx="2762714" cy="506223"/>
              <a:chOff x="6676223" y="232242"/>
              <a:chExt cx="5133247" cy="940585"/>
            </a:xfrm>
          </p:grpSpPr>
          <p:grpSp>
            <p:nvGrpSpPr>
              <p:cNvPr id="3528" name="Google Shape;3528;gf6c445156c_0_88"/>
              <p:cNvGrpSpPr/>
              <p:nvPr/>
            </p:nvGrpSpPr>
            <p:grpSpPr>
              <a:xfrm>
                <a:off x="10456026" y="522864"/>
                <a:ext cx="1353444" cy="504584"/>
                <a:chOff x="10456026" y="522864"/>
                <a:chExt cx="1353444" cy="504584"/>
              </a:xfrm>
            </p:grpSpPr>
            <p:grpSp>
              <p:nvGrpSpPr>
                <p:cNvPr id="3529" name="Google Shape;3529;gf6c445156c_0_88"/>
                <p:cNvGrpSpPr/>
                <p:nvPr/>
              </p:nvGrpSpPr>
              <p:grpSpPr>
                <a:xfrm>
                  <a:off x="11314887" y="522864"/>
                  <a:ext cx="494509" cy="320473"/>
                  <a:chOff x="9108110" y="975804"/>
                  <a:chExt cx="894715" cy="579831"/>
                </a:xfrm>
              </p:grpSpPr>
              <p:sp>
                <p:nvSpPr>
                  <p:cNvPr id="3530" name="Google Shape;3530;gf6c445156c_0_88"/>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31" name="Google Shape;3531;gf6c445156c_0_88"/>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32" name="Google Shape;3532;gf6c445156c_0_88"/>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33" name="Google Shape;3533;gf6c445156c_0_88"/>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34" name="Google Shape;3534;gf6c445156c_0_88"/>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35" name="Google Shape;3535;gf6c445156c_0_88"/>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36" name="Google Shape;3536;gf6c445156c_0_88"/>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37" name="Google Shape;3537;gf6c445156c_0_88"/>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38" name="Google Shape;3538;gf6c445156c_0_88"/>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539" name="Google Shape;3539;gf6c445156c_0_88"/>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40" name="Google Shape;3540;gf6c445156c_0_88"/>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541" name="Google Shape;3541;gf6c445156c_0_88"/>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42" name="Google Shape;3542;gf6c445156c_0_88"/>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3543" name="Google Shape;3543;gf6c445156c_0_88"/>
              <p:cNvGrpSpPr/>
              <p:nvPr/>
            </p:nvGrpSpPr>
            <p:grpSpPr>
              <a:xfrm>
                <a:off x="6676223" y="232242"/>
                <a:ext cx="959888" cy="940585"/>
                <a:chOff x="715379" y="449977"/>
                <a:chExt cx="1736725" cy="1701800"/>
              </a:xfrm>
            </p:grpSpPr>
            <p:sp>
              <p:nvSpPr>
                <p:cNvPr id="3544" name="Google Shape;3544;gf6c445156c_0_88"/>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45" name="Google Shape;3545;gf6c445156c_0_88"/>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46" name="Google Shape;3546;gf6c445156c_0_88"/>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47" name="Google Shape;3547;gf6c445156c_0_88"/>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48" name="Google Shape;3548;gf6c445156c_0_88"/>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49" name="Google Shape;3549;gf6c445156c_0_88"/>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50" name="Google Shape;3550;gf6c445156c_0_88"/>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51" name="Google Shape;3551;gf6c445156c_0_88"/>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52" name="Google Shape;3552;gf6c445156c_0_88"/>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53" name="Google Shape;3553;gf6c445156c_0_88"/>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54" name="Google Shape;3554;gf6c445156c_0_88"/>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55" name="Google Shape;3555;gf6c445156c_0_88"/>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56" name="Google Shape;3556;gf6c445156c_0_88"/>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57" name="Google Shape;3557;gf6c445156c_0_88"/>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58" name="Google Shape;3558;gf6c445156c_0_88"/>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59" name="Google Shape;3559;gf6c445156c_0_88"/>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3560" name="Google Shape;3560;gf6c445156c_0_88"/>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3561" name="Google Shape;3561;gf6c445156c_0_88"/>
            <p:cNvPicPr preferRelativeResize="0"/>
            <p:nvPr/>
          </p:nvPicPr>
          <p:blipFill rotWithShape="1">
            <a:blip r:embed="rId12">
              <a:alphaModFix/>
            </a:blip>
            <a:srcRect/>
            <a:stretch/>
          </p:blipFill>
          <p:spPr>
            <a:xfrm>
              <a:off x="384645" y="784985"/>
              <a:ext cx="2771396" cy="178051"/>
            </a:xfrm>
            <a:prstGeom prst="rect">
              <a:avLst/>
            </a:prstGeom>
            <a:noFill/>
            <a:ln>
              <a:noFill/>
            </a:ln>
          </p:spPr>
        </p:pic>
      </p:grpSp>
      <p:pic>
        <p:nvPicPr>
          <p:cNvPr id="3562" name="Google Shape;3562;gf6c445156c_0_88"/>
          <p:cNvPicPr preferRelativeResize="0"/>
          <p:nvPr/>
        </p:nvPicPr>
        <p:blipFill rotWithShape="1">
          <a:blip r:embed="rId13">
            <a:alphaModFix/>
          </a:blip>
          <a:srcRect l="49896" t="29328" r="27002" b="30300"/>
          <a:stretch/>
        </p:blipFill>
        <p:spPr>
          <a:xfrm rot="-5400000">
            <a:off x="11114399" y="5802154"/>
            <a:ext cx="634596" cy="1567032"/>
          </a:xfrm>
          <a:prstGeom prst="rect">
            <a:avLst/>
          </a:prstGeom>
          <a:noFill/>
          <a:ln>
            <a:noFill/>
          </a:ln>
        </p:spPr>
      </p:pic>
      <p:cxnSp>
        <p:nvCxnSpPr>
          <p:cNvPr id="3563" name="Google Shape;3563;gf6c445156c_0_88"/>
          <p:cNvCxnSpPr/>
          <p:nvPr/>
        </p:nvCxnSpPr>
        <p:spPr>
          <a:xfrm>
            <a:off x="6732164" y="5055844"/>
            <a:ext cx="786000" cy="0"/>
          </a:xfrm>
          <a:prstGeom prst="straightConnector1">
            <a:avLst/>
          </a:prstGeom>
          <a:noFill/>
          <a:ln w="127000" cap="flat" cmpd="sng">
            <a:solidFill>
              <a:srgbClr val="A7262A"/>
            </a:solidFill>
            <a:prstDash val="solid"/>
            <a:miter lim="800000"/>
            <a:headEnd type="none" w="sm" len="sm"/>
            <a:tailEnd type="none" w="sm" len="sm"/>
          </a:ln>
        </p:spPr>
      </p:cxnSp>
      <p:pic>
        <p:nvPicPr>
          <p:cNvPr id="3564" name="Google Shape;3564;gf6c445156c_0_88"/>
          <p:cNvPicPr preferRelativeResize="0"/>
          <p:nvPr/>
        </p:nvPicPr>
        <p:blipFill rotWithShape="1">
          <a:blip r:embed="rId14">
            <a:alphaModFix/>
          </a:blip>
          <a:srcRect l="26452" r="27404" b="-4481"/>
          <a:stretch/>
        </p:blipFill>
        <p:spPr>
          <a:xfrm>
            <a:off x="519300" y="1134075"/>
            <a:ext cx="4315324" cy="54949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18"/>
        <p:cNvGrpSpPr/>
        <p:nvPr/>
      </p:nvGrpSpPr>
      <p:grpSpPr>
        <a:xfrm>
          <a:off x="0" y="0"/>
          <a:ext cx="0" cy="0"/>
          <a:chOff x="0" y="0"/>
          <a:chExt cx="0" cy="0"/>
        </a:xfrm>
      </p:grpSpPr>
      <p:sp>
        <p:nvSpPr>
          <p:cNvPr id="3619" name="Google Shape;3619;ge04c6973cd_3_803"/>
          <p:cNvSpPr txBox="1">
            <a:spLocks noGrp="1"/>
          </p:cNvSpPr>
          <p:nvPr>
            <p:ph type="title"/>
          </p:nvPr>
        </p:nvSpPr>
        <p:spPr>
          <a:xfrm>
            <a:off x="5423393" y="1221214"/>
            <a:ext cx="6127256" cy="1642894"/>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SzPts val="3700"/>
              <a:buNone/>
            </a:pPr>
            <a:r>
              <a:rPr lang="en-GB" sz="3600" dirty="0">
                <a:latin typeface="Arial"/>
                <a:ea typeface="Arial"/>
                <a:cs typeface="Arial"/>
                <a:sym typeface="Arial"/>
              </a:rPr>
              <a:t>Why is video</a:t>
            </a:r>
            <a:br>
              <a:rPr lang="en-GB" sz="3600" dirty="0">
                <a:latin typeface="Arial"/>
                <a:ea typeface="Arial"/>
                <a:cs typeface="Arial"/>
                <a:sym typeface="Arial"/>
              </a:rPr>
            </a:br>
            <a:r>
              <a:rPr lang="en-GB" sz="3600" dirty="0">
                <a:latin typeface="Arial"/>
                <a:ea typeface="Arial"/>
                <a:cs typeface="Arial"/>
                <a:sym typeface="Arial"/>
              </a:rPr>
              <a:t>verification important?</a:t>
            </a:r>
            <a:endParaRPr sz="3600" dirty="0">
              <a:latin typeface="Arial"/>
              <a:ea typeface="Arial"/>
              <a:cs typeface="Arial"/>
              <a:sym typeface="Arial"/>
            </a:endParaRPr>
          </a:p>
        </p:txBody>
      </p:sp>
      <p:sp>
        <p:nvSpPr>
          <p:cNvPr id="3620" name="Google Shape;3620;ge04c6973cd_3_803"/>
          <p:cNvSpPr txBox="1">
            <a:spLocks noGrp="1"/>
          </p:cNvSpPr>
          <p:nvPr>
            <p:ph type="body" idx="1"/>
          </p:nvPr>
        </p:nvSpPr>
        <p:spPr>
          <a:xfrm>
            <a:off x="5311322" y="3081551"/>
            <a:ext cx="6655500" cy="2850900"/>
          </a:xfrm>
          <a:prstGeom prst="rect">
            <a:avLst/>
          </a:prstGeom>
          <a:noFill/>
          <a:ln>
            <a:noFill/>
          </a:ln>
        </p:spPr>
        <p:txBody>
          <a:bodyPr spcFirstLastPara="1" wrap="square" lIns="121900" tIns="121900" rIns="121900" bIns="121900" anchor="t" anchorCtr="0">
            <a:noAutofit/>
          </a:bodyPr>
          <a:lstStyle/>
          <a:p>
            <a:pPr marL="609600" lvl="0" indent="-457200" algn="l" rtl="0">
              <a:lnSpc>
                <a:spcPct val="115000"/>
              </a:lnSpc>
              <a:spcBef>
                <a:spcPts val="0"/>
              </a:spcBef>
              <a:spcAft>
                <a:spcPts val="0"/>
              </a:spcAft>
              <a:buSzPts val="2400"/>
              <a:buChar char="●"/>
            </a:pPr>
            <a:r>
              <a:rPr lang="en-GB" sz="2500" dirty="0">
                <a:solidFill>
                  <a:schemeClr val="dk1"/>
                </a:solidFill>
                <a:latin typeface="Arial"/>
                <a:ea typeface="Arial"/>
                <a:cs typeface="Arial"/>
                <a:sym typeface="Arial"/>
              </a:rPr>
              <a:t>Consumed, believed and trusted easily </a:t>
            </a:r>
            <a:endParaRPr sz="2500" dirty="0">
              <a:solidFill>
                <a:schemeClr val="dk1"/>
              </a:solidFill>
              <a:latin typeface="Arial"/>
              <a:ea typeface="Arial"/>
              <a:cs typeface="Arial"/>
              <a:sym typeface="Arial"/>
            </a:endParaRPr>
          </a:p>
          <a:p>
            <a:pPr marL="609600" lvl="0" indent="-457200" algn="l" rtl="0">
              <a:lnSpc>
                <a:spcPct val="115000"/>
              </a:lnSpc>
              <a:spcBef>
                <a:spcPts val="0"/>
              </a:spcBef>
              <a:spcAft>
                <a:spcPts val="0"/>
              </a:spcAft>
              <a:buSzPts val="2400"/>
              <a:buChar char="●"/>
            </a:pPr>
            <a:r>
              <a:rPr lang="en-GB" sz="2500" dirty="0">
                <a:solidFill>
                  <a:schemeClr val="dk1"/>
                </a:solidFill>
                <a:latin typeface="Arial"/>
                <a:ea typeface="Arial"/>
                <a:cs typeface="Arial"/>
                <a:sym typeface="Arial"/>
              </a:rPr>
              <a:t>Creates instant panic, and chaos</a:t>
            </a:r>
            <a:endParaRPr sz="2500" dirty="0">
              <a:solidFill>
                <a:schemeClr val="dk1"/>
              </a:solidFill>
              <a:latin typeface="Arial"/>
              <a:ea typeface="Arial"/>
              <a:cs typeface="Arial"/>
              <a:sym typeface="Arial"/>
            </a:endParaRPr>
          </a:p>
          <a:p>
            <a:pPr marL="609600" lvl="0" indent="-457200" algn="l" rtl="0">
              <a:lnSpc>
                <a:spcPct val="115000"/>
              </a:lnSpc>
              <a:spcBef>
                <a:spcPts val="0"/>
              </a:spcBef>
              <a:spcAft>
                <a:spcPts val="0"/>
              </a:spcAft>
              <a:buSzPts val="2400"/>
              <a:buChar char="●"/>
            </a:pPr>
            <a:r>
              <a:rPr lang="en-GB" sz="2500" dirty="0">
                <a:solidFill>
                  <a:schemeClr val="dk1"/>
                </a:solidFill>
                <a:latin typeface="Arial"/>
                <a:ea typeface="Arial"/>
                <a:cs typeface="Arial"/>
                <a:sym typeface="Arial"/>
              </a:rPr>
              <a:t>Can quickly go viral and cause harm </a:t>
            </a:r>
            <a:endParaRPr sz="2500" dirty="0">
              <a:solidFill>
                <a:schemeClr val="dk1"/>
              </a:solidFill>
              <a:latin typeface="Arial"/>
              <a:ea typeface="Arial"/>
              <a:cs typeface="Arial"/>
              <a:sym typeface="Arial"/>
            </a:endParaRPr>
          </a:p>
          <a:p>
            <a:pPr marL="609600" lvl="0" indent="-457200" algn="l" rtl="0">
              <a:lnSpc>
                <a:spcPct val="115000"/>
              </a:lnSpc>
              <a:spcBef>
                <a:spcPts val="0"/>
              </a:spcBef>
              <a:spcAft>
                <a:spcPts val="0"/>
              </a:spcAft>
              <a:buSzPts val="2400"/>
              <a:buChar char="●"/>
            </a:pPr>
            <a:r>
              <a:rPr lang="en-GB" sz="2500" dirty="0">
                <a:solidFill>
                  <a:schemeClr val="dk1"/>
                </a:solidFill>
                <a:latin typeface="Arial"/>
                <a:ea typeface="Arial"/>
                <a:cs typeface="Arial"/>
                <a:sym typeface="Arial"/>
              </a:rPr>
              <a:t>Can be smartly edited</a:t>
            </a:r>
            <a:endParaRPr sz="2500" dirty="0">
              <a:solidFill>
                <a:schemeClr val="dk1"/>
              </a:solidFill>
              <a:latin typeface="Arial"/>
              <a:ea typeface="Arial"/>
              <a:cs typeface="Arial"/>
              <a:sym typeface="Arial"/>
            </a:endParaRPr>
          </a:p>
          <a:p>
            <a:pPr marL="609600" lvl="0" indent="-457200" algn="l" rtl="0">
              <a:lnSpc>
                <a:spcPct val="115000"/>
              </a:lnSpc>
              <a:spcBef>
                <a:spcPts val="0"/>
              </a:spcBef>
              <a:spcAft>
                <a:spcPts val="0"/>
              </a:spcAft>
              <a:buSzPts val="2400"/>
              <a:buChar char="●"/>
            </a:pPr>
            <a:r>
              <a:rPr lang="en-GB" sz="2500" dirty="0">
                <a:solidFill>
                  <a:schemeClr val="dk1"/>
                </a:solidFill>
                <a:latin typeface="Arial"/>
                <a:ea typeface="Arial"/>
                <a:cs typeface="Arial"/>
                <a:sym typeface="Arial"/>
              </a:rPr>
              <a:t>Can easily be repurposed with new narratives</a:t>
            </a:r>
            <a:endParaRPr sz="2500" dirty="0">
              <a:solidFill>
                <a:schemeClr val="dk1"/>
              </a:solidFill>
              <a:latin typeface="Arial"/>
              <a:ea typeface="Arial"/>
              <a:cs typeface="Arial"/>
              <a:sym typeface="Arial"/>
            </a:endParaRPr>
          </a:p>
        </p:txBody>
      </p:sp>
      <p:pic>
        <p:nvPicPr>
          <p:cNvPr id="3621" name="Google Shape;3621;ge04c6973cd_3_803"/>
          <p:cNvPicPr preferRelativeResize="0"/>
          <p:nvPr/>
        </p:nvPicPr>
        <p:blipFill rotWithShape="1">
          <a:blip r:embed="rId3">
            <a:alphaModFix/>
          </a:blip>
          <a:srcRect/>
          <a:stretch/>
        </p:blipFill>
        <p:spPr>
          <a:xfrm>
            <a:off x="225178" y="1221214"/>
            <a:ext cx="5153269" cy="5406700"/>
          </a:xfrm>
          <a:prstGeom prst="rect">
            <a:avLst/>
          </a:prstGeom>
          <a:noFill/>
          <a:ln>
            <a:noFill/>
          </a:ln>
        </p:spPr>
      </p:pic>
      <p:cxnSp>
        <p:nvCxnSpPr>
          <p:cNvPr id="3622" name="Google Shape;3622;ge04c6973cd_3_803"/>
          <p:cNvCxnSpPr/>
          <p:nvPr/>
        </p:nvCxnSpPr>
        <p:spPr>
          <a:xfrm>
            <a:off x="5552187" y="2864107"/>
            <a:ext cx="786000" cy="0"/>
          </a:xfrm>
          <a:prstGeom prst="straightConnector1">
            <a:avLst/>
          </a:prstGeom>
          <a:noFill/>
          <a:ln w="127000" cap="flat" cmpd="sng">
            <a:solidFill>
              <a:srgbClr val="B81E24"/>
            </a:solidFill>
            <a:prstDash val="solid"/>
            <a:miter lim="800000"/>
            <a:headEnd type="none" w="sm" len="sm"/>
            <a:tailEnd type="none" w="sm" len="sm"/>
          </a:ln>
        </p:spPr>
      </p:cxnSp>
      <p:grpSp>
        <p:nvGrpSpPr>
          <p:cNvPr id="3623" name="Google Shape;3623;ge04c6973cd_3_803"/>
          <p:cNvGrpSpPr/>
          <p:nvPr/>
        </p:nvGrpSpPr>
        <p:grpSpPr>
          <a:xfrm>
            <a:off x="374151" y="197905"/>
            <a:ext cx="2781890" cy="765131"/>
            <a:chOff x="374151" y="197905"/>
            <a:chExt cx="2781890" cy="765131"/>
          </a:xfrm>
        </p:grpSpPr>
        <p:grpSp>
          <p:nvGrpSpPr>
            <p:cNvPr id="3624" name="Google Shape;3624;ge04c6973cd_3_803"/>
            <p:cNvGrpSpPr/>
            <p:nvPr/>
          </p:nvGrpSpPr>
          <p:grpSpPr>
            <a:xfrm>
              <a:off x="374151" y="197905"/>
              <a:ext cx="2762789" cy="506237"/>
              <a:chOff x="6676223" y="232242"/>
              <a:chExt cx="5133247" cy="940585"/>
            </a:xfrm>
          </p:grpSpPr>
          <p:grpSp>
            <p:nvGrpSpPr>
              <p:cNvPr id="3625" name="Google Shape;3625;ge04c6973cd_3_803"/>
              <p:cNvGrpSpPr/>
              <p:nvPr/>
            </p:nvGrpSpPr>
            <p:grpSpPr>
              <a:xfrm>
                <a:off x="10456026" y="522867"/>
                <a:ext cx="1353444" cy="504581"/>
                <a:chOff x="10456026" y="522867"/>
                <a:chExt cx="1353444" cy="504581"/>
              </a:xfrm>
            </p:grpSpPr>
            <p:grpSp>
              <p:nvGrpSpPr>
                <p:cNvPr id="3626" name="Google Shape;3626;ge04c6973cd_3_803"/>
                <p:cNvGrpSpPr/>
                <p:nvPr/>
              </p:nvGrpSpPr>
              <p:grpSpPr>
                <a:xfrm>
                  <a:off x="11314887" y="522867"/>
                  <a:ext cx="494509" cy="320473"/>
                  <a:chOff x="9108110" y="975804"/>
                  <a:chExt cx="894715" cy="579831"/>
                </a:xfrm>
              </p:grpSpPr>
              <p:sp>
                <p:nvSpPr>
                  <p:cNvPr id="3627" name="Google Shape;3627;ge04c6973cd_3_803"/>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28" name="Google Shape;3628;ge04c6973cd_3_803"/>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29" name="Google Shape;3629;ge04c6973cd_3_803"/>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30" name="Google Shape;3630;ge04c6973cd_3_803"/>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31" name="Google Shape;3631;ge04c6973cd_3_803"/>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32" name="Google Shape;3632;ge04c6973cd_3_803"/>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33" name="Google Shape;3633;ge04c6973cd_3_803"/>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34" name="Google Shape;3634;ge04c6973cd_3_803"/>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35" name="Google Shape;3635;ge04c6973cd_3_803"/>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636" name="Google Shape;3636;ge04c6973cd_3_803"/>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37" name="Google Shape;3637;ge04c6973cd_3_803"/>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638" name="Google Shape;3638;ge04c6973cd_3_803"/>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39" name="Google Shape;3639;ge04c6973cd_3_803"/>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3640" name="Google Shape;3640;ge04c6973cd_3_803"/>
              <p:cNvGrpSpPr/>
              <p:nvPr/>
            </p:nvGrpSpPr>
            <p:grpSpPr>
              <a:xfrm>
                <a:off x="6676223" y="232242"/>
                <a:ext cx="959888" cy="940585"/>
                <a:chOff x="715379" y="449977"/>
                <a:chExt cx="1736725" cy="1701800"/>
              </a:xfrm>
            </p:grpSpPr>
            <p:sp>
              <p:nvSpPr>
                <p:cNvPr id="3641" name="Google Shape;3641;ge04c6973cd_3_803"/>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42" name="Google Shape;3642;ge04c6973cd_3_803"/>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43" name="Google Shape;3643;ge04c6973cd_3_803"/>
                <p:cNvSpPr/>
                <p:nvPr/>
              </p:nvSpPr>
              <p:spPr>
                <a:xfrm>
                  <a:off x="1140755" y="943620"/>
                  <a:ext cx="186300" cy="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44" name="Google Shape;3644;ge04c6973cd_3_803"/>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45" name="Google Shape;3645;ge04c6973cd_3_803"/>
                <p:cNvSpPr/>
                <p:nvPr/>
              </p:nvSpPr>
              <p:spPr>
                <a:xfrm>
                  <a:off x="1868016" y="938963"/>
                  <a:ext cx="158400" cy="2304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46" name="Google Shape;3646;ge04c6973cd_3_803"/>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47" name="Google Shape;3647;ge04c6973cd_3_803"/>
                <p:cNvSpPr/>
                <p:nvPr/>
              </p:nvSpPr>
              <p:spPr>
                <a:xfrm>
                  <a:off x="1391221" y="1546008"/>
                  <a:ext cx="184500" cy="176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48" name="Google Shape;3648;ge04c6973cd_3_803"/>
                <p:cNvSpPr/>
                <p:nvPr/>
              </p:nvSpPr>
              <p:spPr>
                <a:xfrm>
                  <a:off x="1606425" y="1547918"/>
                  <a:ext cx="253500" cy="1719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49" name="Google Shape;3649;ge04c6973cd_3_803"/>
                <p:cNvSpPr/>
                <p:nvPr/>
              </p:nvSpPr>
              <p:spPr>
                <a:xfrm>
                  <a:off x="1881483" y="1548260"/>
                  <a:ext cx="158100" cy="1716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50" name="Google Shape;3650;ge04c6973cd_3_803"/>
                <p:cNvSpPr/>
                <p:nvPr/>
              </p:nvSpPr>
              <p:spPr>
                <a:xfrm>
                  <a:off x="1150931" y="1763974"/>
                  <a:ext cx="972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51" name="Google Shape;3651;ge04c6973cd_3_803"/>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52" name="Google Shape;3652;ge04c6973cd_3_803"/>
                <p:cNvSpPr/>
                <p:nvPr/>
              </p:nvSpPr>
              <p:spPr>
                <a:xfrm>
                  <a:off x="1401364" y="1766237"/>
                  <a:ext cx="264600" cy="173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53" name="Google Shape;3653;ge04c6973cd_3_803"/>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54" name="Google Shape;3654;ge04c6973cd_3_803"/>
                <p:cNvSpPr/>
                <p:nvPr/>
              </p:nvSpPr>
              <p:spPr>
                <a:xfrm>
                  <a:off x="1740921" y="1763977"/>
                  <a:ext cx="1548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55" name="Google Shape;3655;ge04c6973cd_3_803"/>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56" name="Google Shape;3656;ge04c6973cd_3_803"/>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3657" name="Google Shape;3657;ge04c6973cd_3_803"/>
              <p:cNvPicPr preferRelativeResize="0"/>
              <p:nvPr/>
            </p:nvPicPr>
            <p:blipFill rotWithShape="1">
              <a:blip r:embed="rId12">
                <a:alphaModFix/>
              </a:blip>
              <a:srcRect/>
              <a:stretch/>
            </p:blipFill>
            <p:spPr>
              <a:xfrm>
                <a:off x="8100690" y="439353"/>
                <a:ext cx="2024416" cy="613380"/>
              </a:xfrm>
              <a:prstGeom prst="rect">
                <a:avLst/>
              </a:prstGeom>
              <a:noFill/>
              <a:ln>
                <a:noFill/>
              </a:ln>
            </p:spPr>
          </p:pic>
        </p:grpSp>
        <p:pic>
          <p:nvPicPr>
            <p:cNvPr id="3658" name="Google Shape;3658;ge04c6973cd_3_803"/>
            <p:cNvPicPr preferRelativeResize="0"/>
            <p:nvPr/>
          </p:nvPicPr>
          <p:blipFill rotWithShape="1">
            <a:blip r:embed="rId13">
              <a:alphaModFix/>
            </a:blip>
            <a:srcRect/>
            <a:stretch/>
          </p:blipFill>
          <p:spPr>
            <a:xfrm>
              <a:off x="384645" y="784985"/>
              <a:ext cx="2771396" cy="178051"/>
            </a:xfrm>
            <a:prstGeom prst="rect">
              <a:avLst/>
            </a:prstGeom>
            <a:noFill/>
            <a:ln>
              <a:noFill/>
            </a:ln>
          </p:spPr>
        </p:pic>
      </p:grpSp>
      <p:pic>
        <p:nvPicPr>
          <p:cNvPr id="3659" name="Google Shape;3659;ge04c6973cd_3_803"/>
          <p:cNvPicPr preferRelativeResize="0"/>
          <p:nvPr/>
        </p:nvPicPr>
        <p:blipFill rotWithShape="1">
          <a:blip r:embed="rId14">
            <a:alphaModFix/>
          </a:blip>
          <a:srcRect l="49898" t="29329" r="27005" b="30305"/>
          <a:stretch/>
        </p:blipFill>
        <p:spPr>
          <a:xfrm rot="-5400000">
            <a:off x="11114398" y="5802156"/>
            <a:ext cx="634596" cy="156703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68"/>
        <p:cNvGrpSpPr/>
        <p:nvPr/>
      </p:nvGrpSpPr>
      <p:grpSpPr>
        <a:xfrm>
          <a:off x="0" y="0"/>
          <a:ext cx="0" cy="0"/>
          <a:chOff x="0" y="0"/>
          <a:chExt cx="0" cy="0"/>
        </a:xfrm>
      </p:grpSpPr>
      <p:sp>
        <p:nvSpPr>
          <p:cNvPr id="3569" name="Google Shape;3569;ge04c6973cd_3_511"/>
          <p:cNvSpPr txBox="1"/>
          <p:nvPr/>
        </p:nvSpPr>
        <p:spPr>
          <a:xfrm>
            <a:off x="2230390" y="1047756"/>
            <a:ext cx="7176687" cy="9537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5333"/>
              <a:buFont typeface="Arial"/>
              <a:buNone/>
            </a:pPr>
            <a:r>
              <a:rPr lang="en-GB" sz="4000" dirty="0">
                <a:latin typeface="Arial"/>
                <a:ea typeface="Arial"/>
                <a:cs typeface="Arial"/>
                <a:sym typeface="Arial"/>
              </a:rPr>
              <a:t>To</a:t>
            </a:r>
            <a:r>
              <a:rPr lang="en-GB" sz="4000" b="0" i="0" u="none" strike="noStrike" cap="none" dirty="0">
                <a:solidFill>
                  <a:schemeClr val="dk1"/>
                </a:solidFill>
                <a:latin typeface="Arial"/>
                <a:ea typeface="Arial"/>
                <a:cs typeface="Arial"/>
                <a:sym typeface="Arial"/>
              </a:rPr>
              <a:t> check videos – look closely</a:t>
            </a:r>
            <a:endParaRPr sz="4000" b="0" i="0" u="none" strike="noStrike" cap="none" dirty="0">
              <a:solidFill>
                <a:schemeClr val="dk1"/>
              </a:solidFill>
              <a:latin typeface="Arial"/>
              <a:ea typeface="Arial"/>
              <a:cs typeface="Arial"/>
              <a:sym typeface="Arial"/>
            </a:endParaRPr>
          </a:p>
        </p:txBody>
      </p:sp>
      <p:grpSp>
        <p:nvGrpSpPr>
          <p:cNvPr id="3571" name="Google Shape;3571;ge04c6973cd_3_511"/>
          <p:cNvGrpSpPr/>
          <p:nvPr/>
        </p:nvGrpSpPr>
        <p:grpSpPr>
          <a:xfrm>
            <a:off x="374151" y="197905"/>
            <a:ext cx="2781890" cy="765131"/>
            <a:chOff x="374151" y="197905"/>
            <a:chExt cx="2781890" cy="765131"/>
          </a:xfrm>
        </p:grpSpPr>
        <p:grpSp>
          <p:nvGrpSpPr>
            <p:cNvPr id="3572" name="Google Shape;3572;ge04c6973cd_3_511"/>
            <p:cNvGrpSpPr/>
            <p:nvPr/>
          </p:nvGrpSpPr>
          <p:grpSpPr>
            <a:xfrm>
              <a:off x="374151" y="197905"/>
              <a:ext cx="2762789" cy="506237"/>
              <a:chOff x="6676223" y="232242"/>
              <a:chExt cx="5133247" cy="940585"/>
            </a:xfrm>
          </p:grpSpPr>
          <p:grpSp>
            <p:nvGrpSpPr>
              <p:cNvPr id="3573" name="Google Shape;3573;ge04c6973cd_3_511"/>
              <p:cNvGrpSpPr/>
              <p:nvPr/>
            </p:nvGrpSpPr>
            <p:grpSpPr>
              <a:xfrm>
                <a:off x="10456026" y="522867"/>
                <a:ext cx="1353444" cy="504581"/>
                <a:chOff x="10456026" y="522867"/>
                <a:chExt cx="1353444" cy="504581"/>
              </a:xfrm>
            </p:grpSpPr>
            <p:grpSp>
              <p:nvGrpSpPr>
                <p:cNvPr id="3574" name="Google Shape;3574;ge04c6973cd_3_511"/>
                <p:cNvGrpSpPr/>
                <p:nvPr/>
              </p:nvGrpSpPr>
              <p:grpSpPr>
                <a:xfrm>
                  <a:off x="11314887" y="522867"/>
                  <a:ext cx="494509" cy="320473"/>
                  <a:chOff x="9108110" y="975804"/>
                  <a:chExt cx="894715" cy="579831"/>
                </a:xfrm>
              </p:grpSpPr>
              <p:sp>
                <p:nvSpPr>
                  <p:cNvPr id="3575" name="Google Shape;3575;ge04c6973cd_3_511"/>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76" name="Google Shape;3576;ge04c6973cd_3_511"/>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77" name="Google Shape;3577;ge04c6973cd_3_511"/>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78" name="Google Shape;3578;ge04c6973cd_3_511"/>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79" name="Google Shape;3579;ge04c6973cd_3_511"/>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80" name="Google Shape;3580;ge04c6973cd_3_511"/>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81" name="Google Shape;3581;ge04c6973cd_3_511"/>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82" name="Google Shape;3582;ge04c6973cd_3_511"/>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83" name="Google Shape;3583;ge04c6973cd_3_511"/>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584" name="Google Shape;3584;ge04c6973cd_3_511"/>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85" name="Google Shape;3585;ge04c6973cd_3_511"/>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586" name="Google Shape;3586;ge04c6973cd_3_511"/>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87" name="Google Shape;3587;ge04c6973cd_3_511"/>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3588" name="Google Shape;3588;ge04c6973cd_3_511"/>
              <p:cNvGrpSpPr/>
              <p:nvPr/>
            </p:nvGrpSpPr>
            <p:grpSpPr>
              <a:xfrm>
                <a:off x="6676223" y="232242"/>
                <a:ext cx="959888" cy="940585"/>
                <a:chOff x="715379" y="449977"/>
                <a:chExt cx="1736725" cy="1701800"/>
              </a:xfrm>
            </p:grpSpPr>
            <p:sp>
              <p:nvSpPr>
                <p:cNvPr id="3589" name="Google Shape;3589;ge04c6973cd_3_511"/>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90" name="Google Shape;3590;ge04c6973cd_3_511"/>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91" name="Google Shape;3591;ge04c6973cd_3_511"/>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92" name="Google Shape;3592;ge04c6973cd_3_511"/>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93" name="Google Shape;3593;ge04c6973cd_3_511"/>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94" name="Google Shape;3594;ge04c6973cd_3_511"/>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95" name="Google Shape;3595;ge04c6973cd_3_511"/>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96" name="Google Shape;3596;ge04c6973cd_3_511"/>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97" name="Google Shape;3597;ge04c6973cd_3_511"/>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98" name="Google Shape;3598;ge04c6973cd_3_511"/>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99" name="Google Shape;3599;ge04c6973cd_3_511"/>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00" name="Google Shape;3600;ge04c6973cd_3_511"/>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01" name="Google Shape;3601;ge04c6973cd_3_511"/>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02" name="Google Shape;3602;ge04c6973cd_3_511"/>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03" name="Google Shape;3603;ge04c6973cd_3_511"/>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04" name="Google Shape;3604;ge04c6973cd_3_511"/>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3605" name="Google Shape;3605;ge04c6973cd_3_511"/>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3606" name="Google Shape;3606;ge04c6973cd_3_511"/>
            <p:cNvPicPr preferRelativeResize="0"/>
            <p:nvPr/>
          </p:nvPicPr>
          <p:blipFill rotWithShape="1">
            <a:blip r:embed="rId12">
              <a:alphaModFix/>
            </a:blip>
            <a:srcRect/>
            <a:stretch/>
          </p:blipFill>
          <p:spPr>
            <a:xfrm>
              <a:off x="384645" y="784985"/>
              <a:ext cx="2771396" cy="178051"/>
            </a:xfrm>
            <a:prstGeom prst="rect">
              <a:avLst/>
            </a:prstGeom>
            <a:noFill/>
            <a:ln>
              <a:noFill/>
            </a:ln>
          </p:spPr>
        </p:pic>
      </p:grpSp>
      <p:pic>
        <p:nvPicPr>
          <p:cNvPr id="3607" name="Google Shape;3607;ge04c6973cd_3_511"/>
          <p:cNvPicPr preferRelativeResize="0"/>
          <p:nvPr/>
        </p:nvPicPr>
        <p:blipFill rotWithShape="1">
          <a:blip r:embed="rId13">
            <a:alphaModFix/>
          </a:blip>
          <a:srcRect l="49898" t="29329" r="27005" b="30305"/>
          <a:stretch/>
        </p:blipFill>
        <p:spPr>
          <a:xfrm rot="-5400000">
            <a:off x="11114398" y="5802156"/>
            <a:ext cx="634596" cy="1567031"/>
          </a:xfrm>
          <a:prstGeom prst="rect">
            <a:avLst/>
          </a:prstGeom>
          <a:noFill/>
          <a:ln>
            <a:noFill/>
          </a:ln>
        </p:spPr>
      </p:pic>
      <p:cxnSp>
        <p:nvCxnSpPr>
          <p:cNvPr id="3608" name="Google Shape;3608;ge04c6973cd_3_511"/>
          <p:cNvCxnSpPr/>
          <p:nvPr/>
        </p:nvCxnSpPr>
        <p:spPr>
          <a:xfrm>
            <a:off x="997539" y="6551341"/>
            <a:ext cx="786000" cy="0"/>
          </a:xfrm>
          <a:prstGeom prst="straightConnector1">
            <a:avLst/>
          </a:prstGeom>
          <a:noFill/>
          <a:ln w="127000" cap="flat" cmpd="sng">
            <a:solidFill>
              <a:srgbClr val="A7262A"/>
            </a:solidFill>
            <a:prstDash val="solid"/>
            <a:miter lim="800000"/>
            <a:headEnd type="none" w="sm" len="sm"/>
            <a:tailEnd type="none" w="sm" len="sm"/>
          </a:ln>
        </p:spPr>
      </p:cxnSp>
      <p:sp>
        <p:nvSpPr>
          <p:cNvPr id="4" name="TextBox 3">
            <a:extLst>
              <a:ext uri="{FF2B5EF4-FFF2-40B4-BE49-F238E27FC236}">
                <a16:creationId xmlns:a16="http://schemas.microsoft.com/office/drawing/2014/main" id="{5A51AF94-0BBE-5E44-A74F-10E0B1DCF38F}"/>
              </a:ext>
            </a:extLst>
          </p:cNvPr>
          <p:cNvSpPr txBox="1"/>
          <p:nvPr/>
        </p:nvSpPr>
        <p:spPr>
          <a:xfrm>
            <a:off x="7189696" y="5551457"/>
            <a:ext cx="3852337" cy="646331"/>
          </a:xfrm>
          <a:prstGeom prst="rect">
            <a:avLst/>
          </a:prstGeom>
          <a:solidFill>
            <a:schemeClr val="lt1"/>
          </a:solidFill>
        </p:spPr>
        <p:txBody>
          <a:bodyPr wrap="none" rtlCol="0">
            <a:spAutoFit/>
          </a:bodyPr>
          <a:lstStyle/>
          <a:p>
            <a:r>
              <a:rPr lang="en-US" sz="3600" b="1" i="1" dirty="0">
                <a:latin typeface="Arial" panose="020B0604020202020204" pitchFamily="34" charset="0"/>
                <a:cs typeface="Arial" panose="020B0604020202020204" pitchFamily="34" charset="0"/>
              </a:rPr>
              <a:t>Still not sure….?</a:t>
            </a:r>
          </a:p>
        </p:txBody>
      </p:sp>
      <p:pic>
        <p:nvPicPr>
          <p:cNvPr id="3" name="Picture 2">
            <a:extLst>
              <a:ext uri="{FF2B5EF4-FFF2-40B4-BE49-F238E27FC236}">
                <a16:creationId xmlns:a16="http://schemas.microsoft.com/office/drawing/2014/main" id="{4D9F7D34-6847-A646-A016-379AE81DBC98}"/>
              </a:ext>
            </a:extLst>
          </p:cNvPr>
          <p:cNvPicPr>
            <a:picLocks noChangeAspect="1"/>
          </p:cNvPicPr>
          <p:nvPr/>
        </p:nvPicPr>
        <p:blipFill>
          <a:blip r:embed="rId14"/>
          <a:stretch>
            <a:fillRect/>
          </a:stretch>
        </p:blipFill>
        <p:spPr>
          <a:xfrm>
            <a:off x="1599949" y="1865069"/>
            <a:ext cx="8901861" cy="3654961"/>
          </a:xfrm>
          <a:prstGeom prst="rect">
            <a:avLst/>
          </a:prstGeom>
        </p:spPr>
      </p:pic>
    </p:spTree>
    <p:extLst>
      <p:ext uri="{BB962C8B-B14F-4D97-AF65-F5344CB8AC3E}">
        <p14:creationId xmlns:p14="http://schemas.microsoft.com/office/powerpoint/2010/main" val="20449380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07"/>
        <p:cNvGrpSpPr/>
        <p:nvPr/>
      </p:nvGrpSpPr>
      <p:grpSpPr>
        <a:xfrm>
          <a:off x="0" y="0"/>
          <a:ext cx="0" cy="0"/>
          <a:chOff x="0" y="0"/>
          <a:chExt cx="0" cy="0"/>
        </a:xfrm>
      </p:grpSpPr>
      <p:pic>
        <p:nvPicPr>
          <p:cNvPr id="3708" name="Google Shape;3708;gb84b19cb46_0_0"/>
          <p:cNvPicPr preferRelativeResize="0"/>
          <p:nvPr/>
        </p:nvPicPr>
        <p:blipFill rotWithShape="1">
          <a:blip r:embed="rId3">
            <a:alphaModFix/>
          </a:blip>
          <a:srcRect t="12283" r="33176" b="7270"/>
          <a:stretch/>
        </p:blipFill>
        <p:spPr>
          <a:xfrm>
            <a:off x="3601093" y="956817"/>
            <a:ext cx="8316013" cy="5628854"/>
          </a:xfrm>
          <a:prstGeom prst="rect">
            <a:avLst/>
          </a:prstGeom>
          <a:noFill/>
          <a:ln>
            <a:noFill/>
          </a:ln>
        </p:spPr>
      </p:pic>
      <p:cxnSp>
        <p:nvCxnSpPr>
          <p:cNvPr id="3709" name="Google Shape;3709;gb84b19cb46_0_0"/>
          <p:cNvCxnSpPr/>
          <p:nvPr/>
        </p:nvCxnSpPr>
        <p:spPr>
          <a:xfrm>
            <a:off x="2303667" y="5663326"/>
            <a:ext cx="786000" cy="0"/>
          </a:xfrm>
          <a:prstGeom prst="straightConnector1">
            <a:avLst/>
          </a:prstGeom>
          <a:noFill/>
          <a:ln w="127000" cap="flat" cmpd="sng">
            <a:solidFill>
              <a:srgbClr val="A7262A"/>
            </a:solidFill>
            <a:prstDash val="solid"/>
            <a:miter lim="800000"/>
            <a:headEnd type="none" w="sm" len="sm"/>
            <a:tailEnd type="none" w="sm" len="sm"/>
          </a:ln>
        </p:spPr>
      </p:cxnSp>
      <p:grpSp>
        <p:nvGrpSpPr>
          <p:cNvPr id="3710" name="Google Shape;3710;gb84b19cb46_0_0"/>
          <p:cNvGrpSpPr/>
          <p:nvPr/>
        </p:nvGrpSpPr>
        <p:grpSpPr>
          <a:xfrm>
            <a:off x="374053" y="197901"/>
            <a:ext cx="2781986" cy="765135"/>
            <a:chOff x="374053" y="197901"/>
            <a:chExt cx="2781986" cy="765135"/>
          </a:xfrm>
        </p:grpSpPr>
        <p:grpSp>
          <p:nvGrpSpPr>
            <p:cNvPr id="3711" name="Google Shape;3711;gb84b19cb46_0_0"/>
            <p:cNvGrpSpPr/>
            <p:nvPr/>
          </p:nvGrpSpPr>
          <p:grpSpPr>
            <a:xfrm>
              <a:off x="374053" y="197901"/>
              <a:ext cx="2762714" cy="506223"/>
              <a:chOff x="6676223" y="232242"/>
              <a:chExt cx="5133247" cy="940585"/>
            </a:xfrm>
          </p:grpSpPr>
          <p:grpSp>
            <p:nvGrpSpPr>
              <p:cNvPr id="3712" name="Google Shape;3712;gb84b19cb46_0_0"/>
              <p:cNvGrpSpPr/>
              <p:nvPr/>
            </p:nvGrpSpPr>
            <p:grpSpPr>
              <a:xfrm>
                <a:off x="10456026" y="522866"/>
                <a:ext cx="1353444" cy="504582"/>
                <a:chOff x="10456026" y="522866"/>
                <a:chExt cx="1353444" cy="504582"/>
              </a:xfrm>
            </p:grpSpPr>
            <p:grpSp>
              <p:nvGrpSpPr>
                <p:cNvPr id="3713" name="Google Shape;3713;gb84b19cb46_0_0"/>
                <p:cNvGrpSpPr/>
                <p:nvPr/>
              </p:nvGrpSpPr>
              <p:grpSpPr>
                <a:xfrm>
                  <a:off x="11314887" y="522866"/>
                  <a:ext cx="494509" cy="320473"/>
                  <a:chOff x="9108110" y="975804"/>
                  <a:chExt cx="894715" cy="579831"/>
                </a:xfrm>
              </p:grpSpPr>
              <p:sp>
                <p:nvSpPr>
                  <p:cNvPr id="3714" name="Google Shape;3714;gb84b19cb46_0_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15" name="Google Shape;3715;gb84b19cb46_0_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16" name="Google Shape;3716;gb84b19cb46_0_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17" name="Google Shape;3717;gb84b19cb46_0_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18" name="Google Shape;3718;gb84b19cb46_0_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19" name="Google Shape;3719;gb84b19cb46_0_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20" name="Google Shape;3720;gb84b19cb46_0_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21" name="Google Shape;3721;gb84b19cb46_0_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22" name="Google Shape;3722;gb84b19cb46_0_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723" name="Google Shape;3723;gb84b19cb46_0_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24" name="Google Shape;3724;gb84b19cb46_0_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725" name="Google Shape;3725;gb84b19cb46_0_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26" name="Google Shape;3726;gb84b19cb46_0_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3727" name="Google Shape;3727;gb84b19cb46_0_0"/>
              <p:cNvGrpSpPr/>
              <p:nvPr/>
            </p:nvGrpSpPr>
            <p:grpSpPr>
              <a:xfrm>
                <a:off x="6676223" y="232242"/>
                <a:ext cx="959888" cy="940585"/>
                <a:chOff x="715379" y="449977"/>
                <a:chExt cx="1736725" cy="1701800"/>
              </a:xfrm>
            </p:grpSpPr>
            <p:sp>
              <p:nvSpPr>
                <p:cNvPr id="3728" name="Google Shape;3728;gb84b19cb46_0_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29" name="Google Shape;3729;gb84b19cb46_0_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30" name="Google Shape;3730;gb84b19cb46_0_0"/>
                <p:cNvSpPr/>
                <p:nvPr/>
              </p:nvSpPr>
              <p:spPr>
                <a:xfrm>
                  <a:off x="1140755" y="943620"/>
                  <a:ext cx="186300" cy="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31" name="Google Shape;3731;gb84b19cb46_0_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32" name="Google Shape;3732;gb84b19cb46_0_0"/>
                <p:cNvSpPr/>
                <p:nvPr/>
              </p:nvSpPr>
              <p:spPr>
                <a:xfrm>
                  <a:off x="1868016" y="938963"/>
                  <a:ext cx="158400" cy="2304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33" name="Google Shape;3733;gb84b19cb46_0_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34" name="Google Shape;3734;gb84b19cb46_0_0"/>
                <p:cNvSpPr/>
                <p:nvPr/>
              </p:nvSpPr>
              <p:spPr>
                <a:xfrm>
                  <a:off x="1391221" y="1546008"/>
                  <a:ext cx="184500" cy="176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35" name="Google Shape;3735;gb84b19cb46_0_0"/>
                <p:cNvSpPr/>
                <p:nvPr/>
              </p:nvSpPr>
              <p:spPr>
                <a:xfrm>
                  <a:off x="1606425" y="1547918"/>
                  <a:ext cx="253500" cy="1719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36" name="Google Shape;3736;gb84b19cb46_0_0"/>
                <p:cNvSpPr/>
                <p:nvPr/>
              </p:nvSpPr>
              <p:spPr>
                <a:xfrm>
                  <a:off x="1881483" y="1548260"/>
                  <a:ext cx="158100" cy="1716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37" name="Google Shape;3737;gb84b19cb46_0_0"/>
                <p:cNvSpPr/>
                <p:nvPr/>
              </p:nvSpPr>
              <p:spPr>
                <a:xfrm>
                  <a:off x="1150931" y="1763974"/>
                  <a:ext cx="972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38" name="Google Shape;3738;gb84b19cb46_0_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39" name="Google Shape;3739;gb84b19cb46_0_0"/>
                <p:cNvSpPr/>
                <p:nvPr/>
              </p:nvSpPr>
              <p:spPr>
                <a:xfrm>
                  <a:off x="1401364" y="1766237"/>
                  <a:ext cx="264600" cy="173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40" name="Google Shape;3740;gb84b19cb46_0_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41" name="Google Shape;3741;gb84b19cb46_0_0"/>
                <p:cNvSpPr/>
                <p:nvPr/>
              </p:nvSpPr>
              <p:spPr>
                <a:xfrm>
                  <a:off x="1740921" y="1763977"/>
                  <a:ext cx="1548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42" name="Google Shape;3742;gb84b19cb46_0_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43" name="Google Shape;3743;gb84b19cb46_0_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3744" name="Google Shape;3744;gb84b19cb46_0_0"/>
              <p:cNvPicPr preferRelativeResize="0"/>
              <p:nvPr/>
            </p:nvPicPr>
            <p:blipFill rotWithShape="1">
              <a:blip r:embed="rId12">
                <a:alphaModFix/>
              </a:blip>
              <a:srcRect/>
              <a:stretch/>
            </p:blipFill>
            <p:spPr>
              <a:xfrm>
                <a:off x="8100690" y="439353"/>
                <a:ext cx="2024416" cy="613380"/>
              </a:xfrm>
              <a:prstGeom prst="rect">
                <a:avLst/>
              </a:prstGeom>
              <a:noFill/>
              <a:ln>
                <a:noFill/>
              </a:ln>
            </p:spPr>
          </p:pic>
        </p:grpSp>
        <p:pic>
          <p:nvPicPr>
            <p:cNvPr id="3745" name="Google Shape;3745;gb84b19cb46_0_0"/>
            <p:cNvPicPr preferRelativeResize="0"/>
            <p:nvPr/>
          </p:nvPicPr>
          <p:blipFill rotWithShape="1">
            <a:blip r:embed="rId13">
              <a:alphaModFix/>
            </a:blip>
            <a:srcRect/>
            <a:stretch/>
          </p:blipFill>
          <p:spPr>
            <a:xfrm>
              <a:off x="384645" y="784985"/>
              <a:ext cx="2771394" cy="178051"/>
            </a:xfrm>
            <a:prstGeom prst="rect">
              <a:avLst/>
            </a:prstGeom>
            <a:noFill/>
            <a:ln>
              <a:noFill/>
            </a:ln>
          </p:spPr>
        </p:pic>
      </p:grpSp>
      <p:pic>
        <p:nvPicPr>
          <p:cNvPr id="3746" name="Google Shape;3746;gb84b19cb46_0_0"/>
          <p:cNvPicPr preferRelativeResize="0"/>
          <p:nvPr/>
        </p:nvPicPr>
        <p:blipFill rotWithShape="1">
          <a:blip r:embed="rId14">
            <a:alphaModFix/>
          </a:blip>
          <a:srcRect l="49898" t="29329" r="27004" b="30302"/>
          <a:stretch/>
        </p:blipFill>
        <p:spPr>
          <a:xfrm rot="-5400000">
            <a:off x="11114399" y="5802155"/>
            <a:ext cx="634596" cy="1567032"/>
          </a:xfrm>
          <a:prstGeom prst="rect">
            <a:avLst/>
          </a:prstGeom>
          <a:noFill/>
          <a:ln>
            <a:noFill/>
          </a:ln>
        </p:spPr>
      </p:pic>
      <p:sp>
        <p:nvSpPr>
          <p:cNvPr id="3747" name="Google Shape;3747;gb84b19cb46_0_0"/>
          <p:cNvSpPr txBox="1">
            <a:spLocks noGrp="1"/>
          </p:cNvSpPr>
          <p:nvPr>
            <p:ph type="title"/>
          </p:nvPr>
        </p:nvSpPr>
        <p:spPr>
          <a:xfrm>
            <a:off x="872852" y="1920835"/>
            <a:ext cx="3980502" cy="3165600"/>
          </a:xfrm>
          <a:prstGeom prst="rect">
            <a:avLst/>
          </a:prstGeom>
          <a:noFill/>
          <a:ln>
            <a:noFill/>
          </a:ln>
        </p:spPr>
        <p:txBody>
          <a:bodyPr spcFirstLastPara="1" wrap="square" lIns="121900" tIns="121900" rIns="121900" bIns="121900" anchor="ctr" anchorCtr="0">
            <a:noAutofit/>
          </a:bodyPr>
          <a:lstStyle/>
          <a:p>
            <a:pPr marL="0" lvl="0" indent="0" algn="l" rtl="0">
              <a:lnSpc>
                <a:spcPct val="100000"/>
              </a:lnSpc>
              <a:spcBef>
                <a:spcPts val="0"/>
              </a:spcBef>
              <a:spcAft>
                <a:spcPts val="0"/>
              </a:spcAft>
              <a:buSzPts val="4800"/>
              <a:buNone/>
            </a:pPr>
            <a:r>
              <a:rPr lang="en-GB" sz="3600" dirty="0">
                <a:latin typeface="Arial"/>
                <a:ea typeface="Arial"/>
                <a:cs typeface="Arial"/>
                <a:sym typeface="Arial"/>
              </a:rPr>
              <a:t>To reverse search a video begin with downloading</a:t>
            </a:r>
            <a:br>
              <a:rPr lang="en-GB" sz="3600" dirty="0">
                <a:latin typeface="Arial"/>
                <a:ea typeface="Arial"/>
                <a:cs typeface="Arial"/>
                <a:sym typeface="Arial"/>
              </a:rPr>
            </a:br>
            <a:r>
              <a:rPr lang="en-GB" sz="3600" dirty="0">
                <a:latin typeface="Arial"/>
                <a:ea typeface="Arial"/>
                <a:cs typeface="Arial"/>
                <a:sym typeface="Arial"/>
              </a:rPr>
              <a:t>the </a:t>
            </a:r>
            <a:r>
              <a:rPr lang="en-GB" sz="3600" dirty="0" err="1">
                <a:latin typeface="Arial"/>
                <a:ea typeface="Arial"/>
                <a:cs typeface="Arial"/>
                <a:sym typeface="Arial"/>
              </a:rPr>
              <a:t>InVID</a:t>
            </a:r>
            <a:r>
              <a:rPr lang="en-GB" sz="3600" dirty="0">
                <a:latin typeface="Arial"/>
                <a:ea typeface="Arial"/>
                <a:cs typeface="Arial"/>
                <a:sym typeface="Arial"/>
              </a:rPr>
              <a:t> Chrome Extension</a:t>
            </a:r>
            <a:endParaRPr sz="3600" dirty="0">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51"/>
        <p:cNvGrpSpPr/>
        <p:nvPr/>
      </p:nvGrpSpPr>
      <p:grpSpPr>
        <a:xfrm>
          <a:off x="0" y="0"/>
          <a:ext cx="0" cy="0"/>
          <a:chOff x="0" y="0"/>
          <a:chExt cx="0" cy="0"/>
        </a:xfrm>
      </p:grpSpPr>
      <p:sp>
        <p:nvSpPr>
          <p:cNvPr id="3752" name="Google Shape;3752;p76"/>
          <p:cNvSpPr txBox="1">
            <a:spLocks noGrp="1"/>
          </p:cNvSpPr>
          <p:nvPr>
            <p:ph type="body" idx="1"/>
          </p:nvPr>
        </p:nvSpPr>
        <p:spPr>
          <a:xfrm>
            <a:off x="980994" y="1722370"/>
            <a:ext cx="4294392" cy="4164080"/>
          </a:xfrm>
          <a:prstGeom prst="rect">
            <a:avLst/>
          </a:prstGeom>
          <a:noFill/>
          <a:ln>
            <a:noFill/>
          </a:ln>
        </p:spPr>
        <p:txBody>
          <a:bodyPr spcFirstLastPara="1" wrap="square" lIns="121900" tIns="121900" rIns="121900" bIns="121900" anchor="t" anchorCtr="0">
            <a:noAutofit/>
          </a:bodyPr>
          <a:lstStyle/>
          <a:p>
            <a:pPr marL="76200" lvl="0" indent="0" algn="l" rtl="0">
              <a:lnSpc>
                <a:spcPct val="100000"/>
              </a:lnSpc>
              <a:spcBef>
                <a:spcPts val="0"/>
              </a:spcBef>
              <a:spcAft>
                <a:spcPts val="0"/>
              </a:spcAft>
              <a:buSzPts val="2400"/>
              <a:buNone/>
            </a:pPr>
            <a:r>
              <a:rPr lang="en-GB" sz="3600" dirty="0">
                <a:latin typeface="Arial"/>
                <a:ea typeface="Arial"/>
                <a:cs typeface="Arial"/>
                <a:sym typeface="Arial"/>
              </a:rPr>
              <a:t>This image comes from a video shared as vaccine fraud in India</a:t>
            </a:r>
            <a:r>
              <a:rPr lang="en-GB" sz="3600" dirty="0">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7"/>
                  </a:ext>
                </a:extLst>
              </a:rPr>
              <a:t>.</a:t>
            </a:r>
            <a:endParaRPr sz="3600" dirty="0">
              <a:latin typeface="Arial"/>
              <a:ea typeface="Arial"/>
              <a:cs typeface="Arial"/>
              <a:sym typeface="Arial"/>
            </a:endParaRPr>
          </a:p>
        </p:txBody>
      </p:sp>
      <p:pic>
        <p:nvPicPr>
          <p:cNvPr id="3753" name="Google Shape;3753;p76"/>
          <p:cNvPicPr preferRelativeResize="0"/>
          <p:nvPr/>
        </p:nvPicPr>
        <p:blipFill rotWithShape="1">
          <a:blip r:embed="rId3">
            <a:alphaModFix/>
          </a:blip>
          <a:srcRect l="30634" t="17385" r="32245" b="5062"/>
          <a:stretch/>
        </p:blipFill>
        <p:spPr>
          <a:xfrm>
            <a:off x="5772150" y="928202"/>
            <a:ext cx="4525505" cy="5315919"/>
          </a:xfrm>
          <a:prstGeom prst="rect">
            <a:avLst/>
          </a:prstGeom>
          <a:noFill/>
          <a:ln>
            <a:noFill/>
          </a:ln>
        </p:spPr>
      </p:pic>
      <p:pic>
        <p:nvPicPr>
          <p:cNvPr id="3754" name="Google Shape;3754;p76"/>
          <p:cNvPicPr preferRelativeResize="0"/>
          <p:nvPr/>
        </p:nvPicPr>
        <p:blipFill rotWithShape="1">
          <a:blip r:embed="rId4">
            <a:alphaModFix/>
          </a:blip>
          <a:srcRect/>
          <a:stretch/>
        </p:blipFill>
        <p:spPr>
          <a:xfrm>
            <a:off x="6797892" y="2186471"/>
            <a:ext cx="2479729" cy="4057650"/>
          </a:xfrm>
          <a:prstGeom prst="rect">
            <a:avLst/>
          </a:prstGeom>
          <a:noFill/>
          <a:ln>
            <a:noFill/>
          </a:ln>
        </p:spPr>
      </p:pic>
      <p:pic>
        <p:nvPicPr>
          <p:cNvPr id="3755" name="Google Shape;3755;p76" title="Mexico Vaccine.mp4">
            <a:hlinkClick r:id="rId5"/>
          </p:cNvPr>
          <p:cNvPicPr preferRelativeResize="0"/>
          <p:nvPr/>
        </p:nvPicPr>
        <p:blipFill rotWithShape="1">
          <a:blip r:embed="rId6">
            <a:alphaModFix/>
          </a:blip>
          <a:srcRect/>
          <a:stretch/>
        </p:blipFill>
        <p:spPr>
          <a:xfrm>
            <a:off x="6797900" y="2186460"/>
            <a:ext cx="2479724" cy="4057650"/>
          </a:xfrm>
          <a:prstGeom prst="rect">
            <a:avLst/>
          </a:prstGeom>
          <a:noFill/>
          <a:ln>
            <a:noFill/>
          </a:ln>
        </p:spPr>
      </p:pic>
      <p:cxnSp>
        <p:nvCxnSpPr>
          <p:cNvPr id="3756" name="Google Shape;3756;p76"/>
          <p:cNvCxnSpPr/>
          <p:nvPr/>
        </p:nvCxnSpPr>
        <p:spPr>
          <a:xfrm>
            <a:off x="1218722" y="5362610"/>
            <a:ext cx="786000" cy="0"/>
          </a:xfrm>
          <a:prstGeom prst="straightConnector1">
            <a:avLst/>
          </a:prstGeom>
          <a:noFill/>
          <a:ln w="127000" cap="flat" cmpd="sng">
            <a:solidFill>
              <a:srgbClr val="B81E24"/>
            </a:solidFill>
            <a:prstDash val="solid"/>
            <a:miter lim="800000"/>
            <a:headEnd type="none" w="sm" len="sm"/>
            <a:tailEnd type="none" w="sm" len="sm"/>
          </a:ln>
        </p:spPr>
      </p:cxnSp>
      <p:grpSp>
        <p:nvGrpSpPr>
          <p:cNvPr id="3757" name="Google Shape;3757;p76"/>
          <p:cNvGrpSpPr/>
          <p:nvPr/>
        </p:nvGrpSpPr>
        <p:grpSpPr>
          <a:xfrm>
            <a:off x="374151" y="197905"/>
            <a:ext cx="2781890" cy="765131"/>
            <a:chOff x="374151" y="197905"/>
            <a:chExt cx="2781890" cy="765131"/>
          </a:xfrm>
        </p:grpSpPr>
        <p:grpSp>
          <p:nvGrpSpPr>
            <p:cNvPr id="3758" name="Google Shape;3758;p76"/>
            <p:cNvGrpSpPr/>
            <p:nvPr/>
          </p:nvGrpSpPr>
          <p:grpSpPr>
            <a:xfrm>
              <a:off x="374151" y="197905"/>
              <a:ext cx="2762789" cy="506237"/>
              <a:chOff x="6676223" y="232242"/>
              <a:chExt cx="5133247" cy="940585"/>
            </a:xfrm>
          </p:grpSpPr>
          <p:grpSp>
            <p:nvGrpSpPr>
              <p:cNvPr id="3759" name="Google Shape;3759;p76"/>
              <p:cNvGrpSpPr/>
              <p:nvPr/>
            </p:nvGrpSpPr>
            <p:grpSpPr>
              <a:xfrm>
                <a:off x="10456026" y="522867"/>
                <a:ext cx="1353444" cy="504581"/>
                <a:chOff x="10456026" y="522867"/>
                <a:chExt cx="1353444" cy="504581"/>
              </a:xfrm>
            </p:grpSpPr>
            <p:grpSp>
              <p:nvGrpSpPr>
                <p:cNvPr id="3760" name="Google Shape;3760;p76"/>
                <p:cNvGrpSpPr/>
                <p:nvPr/>
              </p:nvGrpSpPr>
              <p:grpSpPr>
                <a:xfrm>
                  <a:off x="11314887" y="522867"/>
                  <a:ext cx="494509" cy="320473"/>
                  <a:chOff x="9108110" y="975804"/>
                  <a:chExt cx="894715" cy="579831"/>
                </a:xfrm>
              </p:grpSpPr>
              <p:sp>
                <p:nvSpPr>
                  <p:cNvPr id="3761" name="Google Shape;3761;p76"/>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62" name="Google Shape;3762;p76"/>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63" name="Google Shape;3763;p76"/>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64" name="Google Shape;3764;p76"/>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65" name="Google Shape;3765;p76"/>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66" name="Google Shape;3766;p76"/>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67" name="Google Shape;3767;p76"/>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68" name="Google Shape;3768;p76"/>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69" name="Google Shape;3769;p76"/>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770" name="Google Shape;3770;p76"/>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71" name="Google Shape;3771;p76"/>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772" name="Google Shape;3772;p76"/>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73" name="Google Shape;3773;p76"/>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3774" name="Google Shape;3774;p76"/>
              <p:cNvGrpSpPr/>
              <p:nvPr/>
            </p:nvGrpSpPr>
            <p:grpSpPr>
              <a:xfrm>
                <a:off x="6676223" y="232242"/>
                <a:ext cx="959888" cy="940585"/>
                <a:chOff x="715379" y="449977"/>
                <a:chExt cx="1736725" cy="1701800"/>
              </a:xfrm>
            </p:grpSpPr>
            <p:sp>
              <p:nvSpPr>
                <p:cNvPr id="3775" name="Google Shape;3775;p76"/>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76" name="Google Shape;3776;p76"/>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77" name="Google Shape;3777;p76"/>
                <p:cNvSpPr/>
                <p:nvPr/>
              </p:nvSpPr>
              <p:spPr>
                <a:xfrm>
                  <a:off x="1140755" y="943620"/>
                  <a:ext cx="186300" cy="2211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78" name="Google Shape;3778;p76"/>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79" name="Google Shape;3779;p76"/>
                <p:cNvSpPr/>
                <p:nvPr/>
              </p:nvSpPr>
              <p:spPr>
                <a:xfrm>
                  <a:off x="1868016" y="938963"/>
                  <a:ext cx="158400" cy="2304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80" name="Google Shape;3780;p76"/>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81" name="Google Shape;3781;p76"/>
                <p:cNvSpPr/>
                <p:nvPr/>
              </p:nvSpPr>
              <p:spPr>
                <a:xfrm>
                  <a:off x="1391221" y="1546008"/>
                  <a:ext cx="1845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82" name="Google Shape;3782;p76"/>
                <p:cNvSpPr/>
                <p:nvPr/>
              </p:nvSpPr>
              <p:spPr>
                <a:xfrm>
                  <a:off x="1606425" y="1547918"/>
                  <a:ext cx="253500" cy="1719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83" name="Google Shape;3783;p76"/>
                <p:cNvSpPr/>
                <p:nvPr/>
              </p:nvSpPr>
              <p:spPr>
                <a:xfrm>
                  <a:off x="1881483" y="1548260"/>
                  <a:ext cx="158100" cy="1716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84" name="Google Shape;3784;p76"/>
                <p:cNvSpPr/>
                <p:nvPr/>
              </p:nvSpPr>
              <p:spPr>
                <a:xfrm>
                  <a:off x="1150931" y="1763974"/>
                  <a:ext cx="97200" cy="176100"/>
                </a:xfrm>
                <a:prstGeom prst="rect">
                  <a:avLst/>
                </a:prstGeom>
                <a:blipFill rotWithShape="1">
                  <a:blip r:embed="rId12">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85" name="Google Shape;3785;p76"/>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86" name="Google Shape;3786;p76"/>
                <p:cNvSpPr/>
                <p:nvPr/>
              </p:nvSpPr>
              <p:spPr>
                <a:xfrm>
                  <a:off x="1401364" y="1766237"/>
                  <a:ext cx="264600" cy="173100"/>
                </a:xfrm>
                <a:prstGeom prst="rect">
                  <a:avLst/>
                </a:prstGeom>
                <a:blipFill rotWithShape="1">
                  <a:blip r:embed="rId1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87" name="Google Shape;3787;p76"/>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88" name="Google Shape;3788;p76"/>
                <p:cNvSpPr/>
                <p:nvPr/>
              </p:nvSpPr>
              <p:spPr>
                <a:xfrm>
                  <a:off x="1740921" y="1763977"/>
                  <a:ext cx="154800" cy="176100"/>
                </a:xfrm>
                <a:prstGeom prst="rect">
                  <a:avLst/>
                </a:prstGeom>
                <a:blipFill rotWithShape="1">
                  <a:blip r:embed="rId1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89" name="Google Shape;3789;p76"/>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90" name="Google Shape;3790;p76"/>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3791" name="Google Shape;3791;p76"/>
              <p:cNvPicPr preferRelativeResize="0"/>
              <p:nvPr/>
            </p:nvPicPr>
            <p:blipFill rotWithShape="1">
              <a:blip r:embed="rId15">
                <a:alphaModFix/>
              </a:blip>
              <a:srcRect/>
              <a:stretch/>
            </p:blipFill>
            <p:spPr>
              <a:xfrm>
                <a:off x="8100690" y="439353"/>
                <a:ext cx="2024416" cy="613380"/>
              </a:xfrm>
              <a:prstGeom prst="rect">
                <a:avLst/>
              </a:prstGeom>
              <a:noFill/>
              <a:ln>
                <a:noFill/>
              </a:ln>
            </p:spPr>
          </p:pic>
        </p:grpSp>
        <p:pic>
          <p:nvPicPr>
            <p:cNvPr id="3792" name="Google Shape;3792;p76"/>
            <p:cNvPicPr preferRelativeResize="0"/>
            <p:nvPr/>
          </p:nvPicPr>
          <p:blipFill rotWithShape="1">
            <a:blip r:embed="rId16">
              <a:alphaModFix/>
            </a:blip>
            <a:srcRect/>
            <a:stretch/>
          </p:blipFill>
          <p:spPr>
            <a:xfrm>
              <a:off x="384645" y="784985"/>
              <a:ext cx="2771396" cy="178051"/>
            </a:xfrm>
            <a:prstGeom prst="rect">
              <a:avLst/>
            </a:prstGeom>
            <a:noFill/>
            <a:ln>
              <a:noFill/>
            </a:ln>
          </p:spPr>
        </p:pic>
      </p:grpSp>
      <p:pic>
        <p:nvPicPr>
          <p:cNvPr id="3793" name="Google Shape;3793;p76"/>
          <p:cNvPicPr preferRelativeResize="0"/>
          <p:nvPr/>
        </p:nvPicPr>
        <p:blipFill rotWithShape="1">
          <a:blip r:embed="rId17">
            <a:alphaModFix/>
          </a:blip>
          <a:srcRect l="49898" t="29329" r="27005" b="30305"/>
          <a:stretch/>
        </p:blipFill>
        <p:spPr>
          <a:xfrm rot="-5400000">
            <a:off x="11114398" y="5802156"/>
            <a:ext cx="634596" cy="156703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54"/>
                                        </p:tgtEl>
                                        <p:attrNameLst>
                                          <p:attrName>style.visibility</p:attrName>
                                        </p:attrNameLst>
                                      </p:cBhvr>
                                      <p:to>
                                        <p:strVal val="visible"/>
                                      </p:to>
                                    </p:set>
                                    <p:animEffect transition="in" filter="fade">
                                      <p:cBhvr>
                                        <p:cTn id="7" dur="5000"/>
                                        <p:tgtEl>
                                          <p:spTgt spid="375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55"/>
                                        </p:tgtEl>
                                        <p:attrNameLst>
                                          <p:attrName>style.visibility</p:attrName>
                                        </p:attrNameLst>
                                      </p:cBhvr>
                                      <p:to>
                                        <p:strVal val="visible"/>
                                      </p:to>
                                    </p:set>
                                    <p:animEffect transition="in" filter="fade">
                                      <p:cBhvr>
                                        <p:cTn id="12" dur="1000"/>
                                        <p:tgtEl>
                                          <p:spTgt spid="37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5"/>
        <p:cNvGrpSpPr/>
        <p:nvPr/>
      </p:nvGrpSpPr>
      <p:grpSpPr>
        <a:xfrm>
          <a:off x="0" y="0"/>
          <a:ext cx="0" cy="0"/>
          <a:chOff x="0" y="0"/>
          <a:chExt cx="0" cy="0"/>
        </a:xfrm>
      </p:grpSpPr>
      <p:pic>
        <p:nvPicPr>
          <p:cNvPr id="871" name="Google Shape;871;ge68d92fb21_0_222"/>
          <p:cNvPicPr preferRelativeResize="0"/>
          <p:nvPr/>
        </p:nvPicPr>
        <p:blipFill rotWithShape="1">
          <a:blip r:embed="rId3">
            <a:alphaModFix/>
          </a:blip>
          <a:srcRect l="49898" t="29329" r="27005" b="30305"/>
          <a:stretch/>
        </p:blipFill>
        <p:spPr>
          <a:xfrm rot="5400000">
            <a:off x="10475446" y="-726995"/>
            <a:ext cx="989557" cy="2443548"/>
          </a:xfrm>
          <a:prstGeom prst="rect">
            <a:avLst/>
          </a:prstGeom>
          <a:noFill/>
          <a:ln>
            <a:noFill/>
          </a:ln>
        </p:spPr>
      </p:pic>
      <p:pic>
        <p:nvPicPr>
          <p:cNvPr id="872" name="Google Shape;872;ge68d92fb21_0_222"/>
          <p:cNvPicPr preferRelativeResize="0"/>
          <p:nvPr/>
        </p:nvPicPr>
        <p:blipFill rotWithShape="1">
          <a:blip r:embed="rId3">
            <a:alphaModFix/>
          </a:blip>
          <a:srcRect l="49898" t="29329" r="27005" b="30305"/>
          <a:stretch/>
        </p:blipFill>
        <p:spPr>
          <a:xfrm rot="-5400000">
            <a:off x="10475447" y="5141449"/>
            <a:ext cx="989554" cy="2443548"/>
          </a:xfrm>
          <a:prstGeom prst="rect">
            <a:avLst/>
          </a:prstGeom>
          <a:noFill/>
          <a:ln>
            <a:noFill/>
          </a:ln>
        </p:spPr>
      </p:pic>
      <p:sp>
        <p:nvSpPr>
          <p:cNvPr id="873" name="Google Shape;873;ge68d92fb21_0_222"/>
          <p:cNvSpPr/>
          <p:nvPr/>
        </p:nvSpPr>
        <p:spPr>
          <a:xfrm>
            <a:off x="649147" y="1340407"/>
            <a:ext cx="11108920" cy="425117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100"/>
              <a:buFont typeface="Arial"/>
              <a:buNone/>
            </a:pPr>
            <a:r>
              <a:rPr lang="en-GB" sz="4100" b="1" i="0" u="sng" strike="noStrike" cap="none" dirty="0">
                <a:solidFill>
                  <a:schemeClr val="dk1"/>
                </a:solidFill>
                <a:latin typeface="Arial"/>
                <a:ea typeface="Arial"/>
                <a:cs typeface="Arial"/>
                <a:sym typeface="Arial"/>
              </a:rPr>
              <a:t>Objectives</a:t>
            </a:r>
            <a:endParaRPr sz="4100" b="1" i="0" u="sng" strike="noStrike" cap="none" dirty="0">
              <a:solidFill>
                <a:schemeClr val="dk1"/>
              </a:solidFill>
              <a:latin typeface="Arial"/>
              <a:ea typeface="Arial"/>
              <a:cs typeface="Arial"/>
              <a:sym typeface="Arial"/>
            </a:endParaRPr>
          </a:p>
          <a:p>
            <a:pPr marR="0" lvl="0" rtl="0">
              <a:lnSpc>
                <a:spcPct val="100000"/>
              </a:lnSpc>
              <a:spcBef>
                <a:spcPts val="0"/>
              </a:spcBef>
              <a:spcAft>
                <a:spcPts val="0"/>
              </a:spcAft>
              <a:buClr>
                <a:srgbClr val="000000"/>
              </a:buClr>
              <a:buSzPts val="4100"/>
            </a:pPr>
            <a:endParaRPr lang="en-GB" sz="3200" dirty="0">
              <a:solidFill>
                <a:schemeClr val="dk1"/>
              </a:solidFill>
            </a:endParaRPr>
          </a:p>
          <a:p>
            <a:pPr marR="0" lvl="0" rtl="0">
              <a:lnSpc>
                <a:spcPct val="100000"/>
              </a:lnSpc>
              <a:spcBef>
                <a:spcPts val="0"/>
              </a:spcBef>
              <a:spcAft>
                <a:spcPts val="0"/>
              </a:spcAft>
              <a:buClr>
                <a:srgbClr val="000000"/>
              </a:buClr>
              <a:buSzPts val="4100"/>
            </a:pPr>
            <a:r>
              <a:rPr lang="en-GB" sz="3200" b="1" dirty="0">
                <a:solidFill>
                  <a:schemeClr val="dk1"/>
                </a:solidFill>
              </a:rPr>
              <a:t>For this lesson:</a:t>
            </a:r>
          </a:p>
          <a:p>
            <a:pPr marL="571500" marR="0" lvl="0" indent="-571500" rtl="0">
              <a:lnSpc>
                <a:spcPct val="100000"/>
              </a:lnSpc>
              <a:spcBef>
                <a:spcPts val="0"/>
              </a:spcBef>
              <a:spcAft>
                <a:spcPts val="0"/>
              </a:spcAft>
              <a:buClr>
                <a:srgbClr val="000000"/>
              </a:buClr>
              <a:buSzPts val="4100"/>
              <a:buFontTx/>
              <a:buChar char="-"/>
            </a:pPr>
            <a:r>
              <a:rPr lang="en-GB" sz="3200" b="0" i="0" u="none" strike="noStrike" cap="none" dirty="0">
                <a:solidFill>
                  <a:schemeClr val="dk1"/>
                </a:solidFill>
                <a:latin typeface="Arial"/>
                <a:ea typeface="Arial"/>
                <a:cs typeface="Arial"/>
                <a:sym typeface="Arial"/>
              </a:rPr>
              <a:t>To learn </a:t>
            </a:r>
            <a:r>
              <a:rPr lang="en-GB" sz="3200" dirty="0">
                <a:solidFill>
                  <a:schemeClr val="dk1"/>
                </a:solidFill>
                <a:latin typeface="Arial"/>
                <a:ea typeface="Arial"/>
                <a:cs typeface="Arial"/>
                <a:sym typeface="Arial"/>
              </a:rPr>
              <a:t>skills that the tech savvy </a:t>
            </a:r>
            <a:r>
              <a:rPr lang="en-GB" sz="3200" b="0" i="0" u="none" strike="noStrike" cap="none" dirty="0">
                <a:solidFill>
                  <a:schemeClr val="dk1"/>
                </a:solidFill>
                <a:latin typeface="Arial"/>
                <a:ea typeface="Arial"/>
                <a:cs typeface="Arial"/>
                <a:sym typeface="Arial"/>
              </a:rPr>
              <a:t>use to help them spot ‘fake news’</a:t>
            </a:r>
          </a:p>
          <a:p>
            <a:pPr marL="571500" marR="0" lvl="0" indent="-571500" rtl="0">
              <a:lnSpc>
                <a:spcPct val="100000"/>
              </a:lnSpc>
              <a:spcBef>
                <a:spcPts val="0"/>
              </a:spcBef>
              <a:spcAft>
                <a:spcPts val="0"/>
              </a:spcAft>
              <a:buClr>
                <a:srgbClr val="000000"/>
              </a:buClr>
              <a:buSzPts val="4100"/>
              <a:buFontTx/>
              <a:buChar char="-"/>
            </a:pPr>
            <a:r>
              <a:rPr lang="en-GB" sz="3200" dirty="0">
                <a:solidFill>
                  <a:schemeClr val="dk1"/>
                </a:solidFill>
                <a:latin typeface="Arial"/>
                <a:ea typeface="Arial"/>
                <a:cs typeface="Arial"/>
                <a:sym typeface="Arial"/>
              </a:rPr>
              <a:t>To apply these skills to real life examples</a:t>
            </a:r>
            <a:endParaRPr sz="3200" b="0" i="0" u="none" strike="noStrike" cap="none" dirty="0">
              <a:solidFill>
                <a:srgbClr val="000000"/>
              </a:solidFill>
              <a:latin typeface="Arial"/>
              <a:ea typeface="Arial"/>
              <a:cs typeface="Arial"/>
              <a:sym typeface="Arial"/>
            </a:endParaRPr>
          </a:p>
        </p:txBody>
      </p:sp>
      <p:grpSp>
        <p:nvGrpSpPr>
          <p:cNvPr id="40" name="Google Shape;976;ge2286a765b_0_1276">
            <a:extLst>
              <a:ext uri="{FF2B5EF4-FFF2-40B4-BE49-F238E27FC236}">
                <a16:creationId xmlns:a16="http://schemas.microsoft.com/office/drawing/2014/main" id="{25A22451-21D5-C746-86BC-F7EA22A44281}"/>
              </a:ext>
            </a:extLst>
          </p:cNvPr>
          <p:cNvGrpSpPr/>
          <p:nvPr/>
        </p:nvGrpSpPr>
        <p:grpSpPr>
          <a:xfrm>
            <a:off x="374151" y="197905"/>
            <a:ext cx="2762789" cy="506237"/>
            <a:chOff x="6676223" y="232242"/>
            <a:chExt cx="5133247" cy="940585"/>
          </a:xfrm>
        </p:grpSpPr>
        <p:grpSp>
          <p:nvGrpSpPr>
            <p:cNvPr id="41" name="Google Shape;977;ge2286a765b_0_1276">
              <a:extLst>
                <a:ext uri="{FF2B5EF4-FFF2-40B4-BE49-F238E27FC236}">
                  <a16:creationId xmlns:a16="http://schemas.microsoft.com/office/drawing/2014/main" id="{6E8CFDC7-C076-F44D-BA04-65E437EAD58E}"/>
                </a:ext>
              </a:extLst>
            </p:cNvPr>
            <p:cNvGrpSpPr/>
            <p:nvPr/>
          </p:nvGrpSpPr>
          <p:grpSpPr>
            <a:xfrm>
              <a:off x="10456026" y="522867"/>
              <a:ext cx="1353444" cy="504581"/>
              <a:chOff x="10456026" y="522867"/>
              <a:chExt cx="1353444" cy="504581"/>
            </a:xfrm>
          </p:grpSpPr>
          <p:grpSp>
            <p:nvGrpSpPr>
              <p:cNvPr id="62" name="Google Shape;978;ge2286a765b_0_1276">
                <a:extLst>
                  <a:ext uri="{FF2B5EF4-FFF2-40B4-BE49-F238E27FC236}">
                    <a16:creationId xmlns:a16="http://schemas.microsoft.com/office/drawing/2014/main" id="{22DBDDDC-4DEE-954B-A8FD-A56BC5731C7A}"/>
                  </a:ext>
                </a:extLst>
              </p:cNvPr>
              <p:cNvGrpSpPr/>
              <p:nvPr/>
            </p:nvGrpSpPr>
            <p:grpSpPr>
              <a:xfrm>
                <a:off x="11314887" y="522867"/>
                <a:ext cx="494509" cy="320473"/>
                <a:chOff x="9108110" y="975804"/>
                <a:chExt cx="894715" cy="579831"/>
              </a:xfrm>
            </p:grpSpPr>
            <p:sp>
              <p:nvSpPr>
                <p:cNvPr id="65" name="Google Shape;979;ge2286a765b_0_1276">
                  <a:extLst>
                    <a:ext uri="{FF2B5EF4-FFF2-40B4-BE49-F238E27FC236}">
                      <a16:creationId xmlns:a16="http://schemas.microsoft.com/office/drawing/2014/main" id="{B8C5FC04-E803-B84A-9C38-764E9A96075D}"/>
                    </a:ext>
                  </a:extLst>
                </p:cNvPr>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 name="Google Shape;980;ge2286a765b_0_1276">
                  <a:extLst>
                    <a:ext uri="{FF2B5EF4-FFF2-40B4-BE49-F238E27FC236}">
                      <a16:creationId xmlns:a16="http://schemas.microsoft.com/office/drawing/2014/main" id="{84FE91E1-D50A-964A-ADA0-EBF7FD9C4762}"/>
                    </a:ext>
                  </a:extLst>
                </p:cNvPr>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 name="Google Shape;981;ge2286a765b_0_1276">
                  <a:extLst>
                    <a:ext uri="{FF2B5EF4-FFF2-40B4-BE49-F238E27FC236}">
                      <a16:creationId xmlns:a16="http://schemas.microsoft.com/office/drawing/2014/main" id="{0E6C2A37-9F8B-604A-908B-4B1D912C6C05}"/>
                    </a:ext>
                  </a:extLst>
                </p:cNvPr>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 name="Google Shape;982;ge2286a765b_0_1276">
                  <a:extLst>
                    <a:ext uri="{FF2B5EF4-FFF2-40B4-BE49-F238E27FC236}">
                      <a16:creationId xmlns:a16="http://schemas.microsoft.com/office/drawing/2014/main" id="{4DA95BAA-C2FF-8246-A92D-860351E545C3}"/>
                    </a:ext>
                  </a:extLst>
                </p:cNvPr>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9" name="Google Shape;983;ge2286a765b_0_1276">
                  <a:extLst>
                    <a:ext uri="{FF2B5EF4-FFF2-40B4-BE49-F238E27FC236}">
                      <a16:creationId xmlns:a16="http://schemas.microsoft.com/office/drawing/2014/main" id="{28BD7C64-01AD-6D4A-9142-49735C703228}"/>
                    </a:ext>
                  </a:extLst>
                </p:cNvPr>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0" name="Google Shape;984;ge2286a765b_0_1276">
                  <a:extLst>
                    <a:ext uri="{FF2B5EF4-FFF2-40B4-BE49-F238E27FC236}">
                      <a16:creationId xmlns:a16="http://schemas.microsoft.com/office/drawing/2014/main" id="{856411AD-E4E0-9A41-920B-6876A249284C}"/>
                    </a:ext>
                  </a:extLst>
                </p:cNvPr>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1" name="Google Shape;985;ge2286a765b_0_1276">
                  <a:extLst>
                    <a:ext uri="{FF2B5EF4-FFF2-40B4-BE49-F238E27FC236}">
                      <a16:creationId xmlns:a16="http://schemas.microsoft.com/office/drawing/2014/main" id="{CEAE5F7D-407C-B24B-8C47-F8F9540D6E05}"/>
                    </a:ext>
                  </a:extLst>
                </p:cNvPr>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2" name="Google Shape;986;ge2286a765b_0_1276">
                  <a:extLst>
                    <a:ext uri="{FF2B5EF4-FFF2-40B4-BE49-F238E27FC236}">
                      <a16:creationId xmlns:a16="http://schemas.microsoft.com/office/drawing/2014/main" id="{FBBB42DA-C56C-984F-A808-9E095E4FB9DB}"/>
                    </a:ext>
                  </a:extLst>
                </p:cNvPr>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3" name="Google Shape;987;ge2286a765b_0_1276">
                  <a:extLst>
                    <a:ext uri="{FF2B5EF4-FFF2-40B4-BE49-F238E27FC236}">
                      <a16:creationId xmlns:a16="http://schemas.microsoft.com/office/drawing/2014/main" id="{4148424E-D13E-BC4B-BEFD-AF130028B40B}"/>
                    </a:ext>
                  </a:extLst>
                </p:cNvPr>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3" name="Google Shape;988;ge2286a765b_0_1276">
                <a:extLst>
                  <a:ext uri="{FF2B5EF4-FFF2-40B4-BE49-F238E27FC236}">
                    <a16:creationId xmlns:a16="http://schemas.microsoft.com/office/drawing/2014/main" id="{0D302F58-5A23-4746-AB25-3537465B1FB9}"/>
                  </a:ext>
                </a:extLst>
              </p:cNvPr>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 name="Google Shape;989;ge2286a765b_0_1276">
                <a:extLst>
                  <a:ext uri="{FF2B5EF4-FFF2-40B4-BE49-F238E27FC236}">
                    <a16:creationId xmlns:a16="http://schemas.microsoft.com/office/drawing/2014/main" id="{813535FF-C688-FA4B-9FDD-1D3785A2A966}"/>
                  </a:ext>
                </a:extLst>
              </p:cNvPr>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42" name="Google Shape;990;ge2286a765b_0_1276">
              <a:extLst>
                <a:ext uri="{FF2B5EF4-FFF2-40B4-BE49-F238E27FC236}">
                  <a16:creationId xmlns:a16="http://schemas.microsoft.com/office/drawing/2014/main" id="{C73ED621-BEB2-A54E-81CA-EDD406091BF1}"/>
                </a:ext>
              </a:extLst>
            </p:cNvPr>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3" name="Google Shape;991;ge2286a765b_0_1276">
              <a:extLst>
                <a:ext uri="{FF2B5EF4-FFF2-40B4-BE49-F238E27FC236}">
                  <a16:creationId xmlns:a16="http://schemas.microsoft.com/office/drawing/2014/main" id="{0D8E90B9-AE01-DD4F-8DB9-33F9B6BDBA1F}"/>
                </a:ext>
              </a:extLst>
            </p:cNvPr>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44" name="Google Shape;992;ge2286a765b_0_1276">
              <a:extLst>
                <a:ext uri="{FF2B5EF4-FFF2-40B4-BE49-F238E27FC236}">
                  <a16:creationId xmlns:a16="http://schemas.microsoft.com/office/drawing/2014/main" id="{FA7687EE-A17C-5246-B6C8-46132CC7F1DF}"/>
                </a:ext>
              </a:extLst>
            </p:cNvPr>
            <p:cNvGrpSpPr/>
            <p:nvPr/>
          </p:nvGrpSpPr>
          <p:grpSpPr>
            <a:xfrm>
              <a:off x="6676223" y="232242"/>
              <a:ext cx="959888" cy="940585"/>
              <a:chOff x="715379" y="449977"/>
              <a:chExt cx="1736725" cy="1701800"/>
            </a:xfrm>
          </p:grpSpPr>
          <p:sp>
            <p:nvSpPr>
              <p:cNvPr id="46" name="Google Shape;993;ge2286a765b_0_1276">
                <a:extLst>
                  <a:ext uri="{FF2B5EF4-FFF2-40B4-BE49-F238E27FC236}">
                    <a16:creationId xmlns:a16="http://schemas.microsoft.com/office/drawing/2014/main" id="{0FF8C86C-F423-5742-9130-B1F7E9C621F2}"/>
                  </a:ext>
                </a:extLst>
              </p:cNvPr>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 name="Google Shape;994;ge2286a765b_0_1276">
                <a:extLst>
                  <a:ext uri="{FF2B5EF4-FFF2-40B4-BE49-F238E27FC236}">
                    <a16:creationId xmlns:a16="http://schemas.microsoft.com/office/drawing/2014/main" id="{9BFE4812-FD79-8745-96F1-A15344BA2662}"/>
                  </a:ext>
                </a:extLst>
              </p:cNvPr>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 name="Google Shape;995;ge2286a765b_0_1276">
                <a:extLst>
                  <a:ext uri="{FF2B5EF4-FFF2-40B4-BE49-F238E27FC236}">
                    <a16:creationId xmlns:a16="http://schemas.microsoft.com/office/drawing/2014/main" id="{7BAA5CC1-7C07-8543-8687-F1FE52F7F3D0}"/>
                  </a:ext>
                </a:extLst>
              </p:cNvPr>
              <p:cNvSpPr/>
              <p:nvPr/>
            </p:nvSpPr>
            <p:spPr>
              <a:xfrm>
                <a:off x="1140755" y="943620"/>
                <a:ext cx="186300" cy="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 name="Google Shape;996;ge2286a765b_0_1276">
                <a:extLst>
                  <a:ext uri="{FF2B5EF4-FFF2-40B4-BE49-F238E27FC236}">
                    <a16:creationId xmlns:a16="http://schemas.microsoft.com/office/drawing/2014/main" id="{6DC70740-5F0E-2E40-B704-315985763538}"/>
                  </a:ext>
                </a:extLst>
              </p:cNvPr>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 name="Google Shape;997;ge2286a765b_0_1276">
                <a:extLst>
                  <a:ext uri="{FF2B5EF4-FFF2-40B4-BE49-F238E27FC236}">
                    <a16:creationId xmlns:a16="http://schemas.microsoft.com/office/drawing/2014/main" id="{9C4FD9E0-9297-7240-B6E1-ABC18E7368CC}"/>
                  </a:ext>
                </a:extLst>
              </p:cNvPr>
              <p:cNvSpPr/>
              <p:nvPr/>
            </p:nvSpPr>
            <p:spPr>
              <a:xfrm>
                <a:off x="1868016" y="938963"/>
                <a:ext cx="158400" cy="2304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 name="Google Shape;998;ge2286a765b_0_1276">
                <a:extLst>
                  <a:ext uri="{FF2B5EF4-FFF2-40B4-BE49-F238E27FC236}">
                    <a16:creationId xmlns:a16="http://schemas.microsoft.com/office/drawing/2014/main" id="{94F89750-2D5C-3F42-9108-CC13DA80937E}"/>
                  </a:ext>
                </a:extLst>
              </p:cNvPr>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 name="Google Shape;999;ge2286a765b_0_1276">
                <a:extLst>
                  <a:ext uri="{FF2B5EF4-FFF2-40B4-BE49-F238E27FC236}">
                    <a16:creationId xmlns:a16="http://schemas.microsoft.com/office/drawing/2014/main" id="{AD09C249-E9A0-AA49-8011-7DAB42BB36AF}"/>
                  </a:ext>
                </a:extLst>
              </p:cNvPr>
              <p:cNvSpPr/>
              <p:nvPr/>
            </p:nvSpPr>
            <p:spPr>
              <a:xfrm>
                <a:off x="1391221" y="1546008"/>
                <a:ext cx="184500" cy="176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 name="Google Shape;1000;ge2286a765b_0_1276">
                <a:extLst>
                  <a:ext uri="{FF2B5EF4-FFF2-40B4-BE49-F238E27FC236}">
                    <a16:creationId xmlns:a16="http://schemas.microsoft.com/office/drawing/2014/main" id="{E4B50206-47B1-8644-8E95-14368E6FDA40}"/>
                  </a:ext>
                </a:extLst>
              </p:cNvPr>
              <p:cNvSpPr/>
              <p:nvPr/>
            </p:nvSpPr>
            <p:spPr>
              <a:xfrm>
                <a:off x="1606425" y="1547918"/>
                <a:ext cx="253500" cy="1719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4" name="Google Shape;1001;ge2286a765b_0_1276">
                <a:extLst>
                  <a:ext uri="{FF2B5EF4-FFF2-40B4-BE49-F238E27FC236}">
                    <a16:creationId xmlns:a16="http://schemas.microsoft.com/office/drawing/2014/main" id="{3978A92D-2AE4-B043-A5D5-AD21AE33CD27}"/>
                  </a:ext>
                </a:extLst>
              </p:cNvPr>
              <p:cNvSpPr/>
              <p:nvPr/>
            </p:nvSpPr>
            <p:spPr>
              <a:xfrm>
                <a:off x="1881483" y="1548260"/>
                <a:ext cx="158100" cy="1716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5" name="Google Shape;1002;ge2286a765b_0_1276">
                <a:extLst>
                  <a:ext uri="{FF2B5EF4-FFF2-40B4-BE49-F238E27FC236}">
                    <a16:creationId xmlns:a16="http://schemas.microsoft.com/office/drawing/2014/main" id="{7A11F85D-C03F-844B-9020-CB98954F6B6C}"/>
                  </a:ext>
                </a:extLst>
              </p:cNvPr>
              <p:cNvSpPr/>
              <p:nvPr/>
            </p:nvSpPr>
            <p:spPr>
              <a:xfrm>
                <a:off x="1150931" y="1763974"/>
                <a:ext cx="972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6" name="Google Shape;1003;ge2286a765b_0_1276">
                <a:extLst>
                  <a:ext uri="{FF2B5EF4-FFF2-40B4-BE49-F238E27FC236}">
                    <a16:creationId xmlns:a16="http://schemas.microsoft.com/office/drawing/2014/main" id="{FB4ED38C-27D0-3443-A39B-7A6F68FB6725}"/>
                  </a:ext>
                </a:extLst>
              </p:cNvPr>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7" name="Google Shape;1004;ge2286a765b_0_1276">
                <a:extLst>
                  <a:ext uri="{FF2B5EF4-FFF2-40B4-BE49-F238E27FC236}">
                    <a16:creationId xmlns:a16="http://schemas.microsoft.com/office/drawing/2014/main" id="{8BE6DBC4-AEE3-004B-8E57-09AA51F77F7A}"/>
                  </a:ext>
                </a:extLst>
              </p:cNvPr>
              <p:cNvSpPr/>
              <p:nvPr/>
            </p:nvSpPr>
            <p:spPr>
              <a:xfrm>
                <a:off x="1401364" y="1766237"/>
                <a:ext cx="264600" cy="173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8" name="Google Shape;1005;ge2286a765b_0_1276">
                <a:extLst>
                  <a:ext uri="{FF2B5EF4-FFF2-40B4-BE49-F238E27FC236}">
                    <a16:creationId xmlns:a16="http://schemas.microsoft.com/office/drawing/2014/main" id="{1AEAF8A1-7966-7648-BFC2-3BCD28AC9877}"/>
                  </a:ext>
                </a:extLst>
              </p:cNvPr>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9" name="Google Shape;1006;ge2286a765b_0_1276">
                <a:extLst>
                  <a:ext uri="{FF2B5EF4-FFF2-40B4-BE49-F238E27FC236}">
                    <a16:creationId xmlns:a16="http://schemas.microsoft.com/office/drawing/2014/main" id="{0E405BC6-6DD3-8D4B-8735-782F73BA9F5A}"/>
                  </a:ext>
                </a:extLst>
              </p:cNvPr>
              <p:cNvSpPr/>
              <p:nvPr/>
            </p:nvSpPr>
            <p:spPr>
              <a:xfrm>
                <a:off x="1740921" y="1763977"/>
                <a:ext cx="1548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0" name="Google Shape;1007;ge2286a765b_0_1276">
                <a:extLst>
                  <a:ext uri="{FF2B5EF4-FFF2-40B4-BE49-F238E27FC236}">
                    <a16:creationId xmlns:a16="http://schemas.microsoft.com/office/drawing/2014/main" id="{78B9EB7F-BEAF-DA49-AC9C-BCD636BC295D}"/>
                  </a:ext>
                </a:extLst>
              </p:cNvPr>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1" name="Google Shape;1008;ge2286a765b_0_1276">
                <a:extLst>
                  <a:ext uri="{FF2B5EF4-FFF2-40B4-BE49-F238E27FC236}">
                    <a16:creationId xmlns:a16="http://schemas.microsoft.com/office/drawing/2014/main" id="{BCFA04C6-33B3-3F47-A815-B611A5B1C1B8}"/>
                  </a:ext>
                </a:extLst>
              </p:cNvPr>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45" name="Google Shape;1009;ge2286a765b_0_1276">
              <a:extLst>
                <a:ext uri="{FF2B5EF4-FFF2-40B4-BE49-F238E27FC236}">
                  <a16:creationId xmlns:a16="http://schemas.microsoft.com/office/drawing/2014/main" id="{65F4533A-4EF8-1749-B1C3-05A67CAAA863}"/>
                </a:ext>
              </a:extLst>
            </p:cNvPr>
            <p:cNvPicPr preferRelativeResize="0"/>
            <p:nvPr/>
          </p:nvPicPr>
          <p:blipFill rotWithShape="1">
            <a:blip r:embed="rId12">
              <a:alphaModFix/>
            </a:blip>
            <a:srcRect/>
            <a:stretch/>
          </p:blipFill>
          <p:spPr>
            <a:xfrm>
              <a:off x="8100690" y="439353"/>
              <a:ext cx="2024416" cy="613380"/>
            </a:xfrm>
            <a:prstGeom prst="rect">
              <a:avLst/>
            </a:prstGeom>
            <a:noFill/>
            <a:ln>
              <a:noFill/>
            </a:ln>
          </p:spPr>
        </p:pic>
      </p:grpSp>
      <p:pic>
        <p:nvPicPr>
          <p:cNvPr id="74" name="Google Shape;1010;ge2286a765b_0_1276">
            <a:extLst>
              <a:ext uri="{FF2B5EF4-FFF2-40B4-BE49-F238E27FC236}">
                <a16:creationId xmlns:a16="http://schemas.microsoft.com/office/drawing/2014/main" id="{B5C43BCC-67D0-6144-8BB9-C397C42136CF}"/>
              </a:ext>
            </a:extLst>
          </p:cNvPr>
          <p:cNvPicPr preferRelativeResize="0"/>
          <p:nvPr/>
        </p:nvPicPr>
        <p:blipFill rotWithShape="1">
          <a:blip r:embed="rId13">
            <a:alphaModFix/>
          </a:blip>
          <a:srcRect/>
          <a:stretch/>
        </p:blipFill>
        <p:spPr>
          <a:xfrm>
            <a:off x="384645" y="784985"/>
            <a:ext cx="2771396" cy="17805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97"/>
        <p:cNvGrpSpPr/>
        <p:nvPr/>
      </p:nvGrpSpPr>
      <p:grpSpPr>
        <a:xfrm>
          <a:off x="0" y="0"/>
          <a:ext cx="0" cy="0"/>
          <a:chOff x="0" y="0"/>
          <a:chExt cx="0" cy="0"/>
        </a:xfrm>
      </p:grpSpPr>
      <p:sp>
        <p:nvSpPr>
          <p:cNvPr id="3798" name="Google Shape;3798;p77"/>
          <p:cNvSpPr txBox="1">
            <a:spLocks noGrp="1"/>
          </p:cNvSpPr>
          <p:nvPr>
            <p:ph type="body" idx="1"/>
          </p:nvPr>
        </p:nvSpPr>
        <p:spPr>
          <a:xfrm flipH="1">
            <a:off x="257508" y="5118163"/>
            <a:ext cx="11360699" cy="1395087"/>
          </a:xfrm>
          <a:prstGeom prst="rect">
            <a:avLst/>
          </a:prstGeom>
          <a:noFill/>
          <a:ln>
            <a:noFill/>
          </a:ln>
        </p:spPr>
        <p:txBody>
          <a:bodyPr spcFirstLastPara="1" wrap="square" lIns="121900" tIns="121900" rIns="121900" bIns="121900" anchor="t" anchorCtr="0">
            <a:noAutofit/>
          </a:bodyPr>
          <a:lstStyle/>
          <a:p>
            <a:pPr marL="76200" lvl="0" indent="0" algn="ctr" rtl="0">
              <a:lnSpc>
                <a:spcPct val="100000"/>
              </a:lnSpc>
              <a:spcBef>
                <a:spcPts val="0"/>
              </a:spcBef>
              <a:spcAft>
                <a:spcPts val="0"/>
              </a:spcAft>
              <a:buSzPts val="2400"/>
              <a:buNone/>
            </a:pPr>
            <a:r>
              <a:rPr lang="en-GB" sz="3000" dirty="0">
                <a:latin typeface="Arial"/>
                <a:ea typeface="Arial"/>
                <a:cs typeface="Arial"/>
                <a:sym typeface="Arial"/>
              </a:rPr>
              <a:t>Using </a:t>
            </a:r>
            <a:r>
              <a:rPr lang="en-GB" sz="3000" dirty="0" err="1">
                <a:latin typeface="Arial"/>
                <a:ea typeface="Arial"/>
                <a:cs typeface="Arial"/>
                <a:sym typeface="Arial"/>
              </a:rPr>
              <a:t>InVID</a:t>
            </a:r>
            <a:r>
              <a:rPr lang="en-GB" sz="3000" dirty="0">
                <a:latin typeface="Arial"/>
                <a:ea typeface="Arial"/>
                <a:cs typeface="Arial"/>
                <a:sym typeface="Arial"/>
              </a:rPr>
              <a:t>, we can break down the video into keyframes, and then use these still frames to do Reverse Image Search</a:t>
            </a:r>
            <a:endParaRPr sz="3000" dirty="0">
              <a:latin typeface="Arial"/>
              <a:ea typeface="Arial"/>
              <a:cs typeface="Arial"/>
              <a:sym typeface="Arial"/>
            </a:endParaRPr>
          </a:p>
        </p:txBody>
      </p:sp>
      <p:pic>
        <p:nvPicPr>
          <p:cNvPr id="3799" name="Google Shape;3799;p77"/>
          <p:cNvPicPr preferRelativeResize="0"/>
          <p:nvPr/>
        </p:nvPicPr>
        <p:blipFill rotWithShape="1">
          <a:blip r:embed="rId3">
            <a:alphaModFix/>
          </a:blip>
          <a:srcRect t="4950" r="974" b="4385"/>
          <a:stretch/>
        </p:blipFill>
        <p:spPr>
          <a:xfrm>
            <a:off x="2408497" y="1251177"/>
            <a:ext cx="7164128" cy="3687824"/>
          </a:xfrm>
          <a:prstGeom prst="rect">
            <a:avLst/>
          </a:prstGeom>
          <a:noFill/>
          <a:ln>
            <a:noFill/>
          </a:ln>
        </p:spPr>
      </p:pic>
      <p:grpSp>
        <p:nvGrpSpPr>
          <p:cNvPr id="3800" name="Google Shape;3800;p77"/>
          <p:cNvGrpSpPr/>
          <p:nvPr/>
        </p:nvGrpSpPr>
        <p:grpSpPr>
          <a:xfrm>
            <a:off x="374151" y="197905"/>
            <a:ext cx="2781890" cy="765131"/>
            <a:chOff x="374151" y="197905"/>
            <a:chExt cx="2781890" cy="765131"/>
          </a:xfrm>
        </p:grpSpPr>
        <p:grpSp>
          <p:nvGrpSpPr>
            <p:cNvPr id="3801" name="Google Shape;3801;p77"/>
            <p:cNvGrpSpPr/>
            <p:nvPr/>
          </p:nvGrpSpPr>
          <p:grpSpPr>
            <a:xfrm>
              <a:off x="374151" y="197905"/>
              <a:ext cx="2762789" cy="506237"/>
              <a:chOff x="6676223" y="232242"/>
              <a:chExt cx="5133247" cy="940585"/>
            </a:xfrm>
          </p:grpSpPr>
          <p:grpSp>
            <p:nvGrpSpPr>
              <p:cNvPr id="3802" name="Google Shape;3802;p77"/>
              <p:cNvGrpSpPr/>
              <p:nvPr/>
            </p:nvGrpSpPr>
            <p:grpSpPr>
              <a:xfrm>
                <a:off x="10456026" y="522867"/>
                <a:ext cx="1353444" cy="504581"/>
                <a:chOff x="10456026" y="522867"/>
                <a:chExt cx="1353444" cy="504581"/>
              </a:xfrm>
            </p:grpSpPr>
            <p:grpSp>
              <p:nvGrpSpPr>
                <p:cNvPr id="3803" name="Google Shape;3803;p77"/>
                <p:cNvGrpSpPr/>
                <p:nvPr/>
              </p:nvGrpSpPr>
              <p:grpSpPr>
                <a:xfrm>
                  <a:off x="11314887" y="522867"/>
                  <a:ext cx="494509" cy="320473"/>
                  <a:chOff x="9108110" y="975804"/>
                  <a:chExt cx="894715" cy="579831"/>
                </a:xfrm>
              </p:grpSpPr>
              <p:sp>
                <p:nvSpPr>
                  <p:cNvPr id="3804" name="Google Shape;3804;p77"/>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05" name="Google Shape;3805;p77"/>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06" name="Google Shape;3806;p77"/>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07" name="Google Shape;3807;p77"/>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08" name="Google Shape;3808;p77"/>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09" name="Google Shape;3809;p77"/>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10" name="Google Shape;3810;p77"/>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11" name="Google Shape;3811;p77"/>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12" name="Google Shape;3812;p77"/>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813" name="Google Shape;3813;p77"/>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14" name="Google Shape;3814;p77"/>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815" name="Google Shape;3815;p77"/>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16" name="Google Shape;3816;p77"/>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3817" name="Google Shape;3817;p77"/>
              <p:cNvGrpSpPr/>
              <p:nvPr/>
            </p:nvGrpSpPr>
            <p:grpSpPr>
              <a:xfrm>
                <a:off x="6676223" y="232242"/>
                <a:ext cx="959888" cy="940585"/>
                <a:chOff x="715379" y="449977"/>
                <a:chExt cx="1736725" cy="1701800"/>
              </a:xfrm>
            </p:grpSpPr>
            <p:sp>
              <p:nvSpPr>
                <p:cNvPr id="3818" name="Google Shape;3818;p77"/>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19" name="Google Shape;3819;p77"/>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20" name="Google Shape;3820;p77"/>
                <p:cNvSpPr/>
                <p:nvPr/>
              </p:nvSpPr>
              <p:spPr>
                <a:xfrm>
                  <a:off x="1140755" y="943620"/>
                  <a:ext cx="186300" cy="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21" name="Google Shape;3821;p77"/>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22" name="Google Shape;3822;p77"/>
                <p:cNvSpPr/>
                <p:nvPr/>
              </p:nvSpPr>
              <p:spPr>
                <a:xfrm>
                  <a:off x="1868016" y="938963"/>
                  <a:ext cx="158400" cy="2304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23" name="Google Shape;3823;p77"/>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24" name="Google Shape;3824;p77"/>
                <p:cNvSpPr/>
                <p:nvPr/>
              </p:nvSpPr>
              <p:spPr>
                <a:xfrm>
                  <a:off x="1391221" y="1546008"/>
                  <a:ext cx="184500" cy="176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25" name="Google Shape;3825;p77"/>
                <p:cNvSpPr/>
                <p:nvPr/>
              </p:nvSpPr>
              <p:spPr>
                <a:xfrm>
                  <a:off x="1606425" y="1547918"/>
                  <a:ext cx="253500" cy="1719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26" name="Google Shape;3826;p77"/>
                <p:cNvSpPr/>
                <p:nvPr/>
              </p:nvSpPr>
              <p:spPr>
                <a:xfrm>
                  <a:off x="1881483" y="1548260"/>
                  <a:ext cx="158100" cy="1716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27" name="Google Shape;3827;p77"/>
                <p:cNvSpPr/>
                <p:nvPr/>
              </p:nvSpPr>
              <p:spPr>
                <a:xfrm>
                  <a:off x="1150931" y="1763974"/>
                  <a:ext cx="972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28" name="Google Shape;3828;p77"/>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29" name="Google Shape;3829;p77"/>
                <p:cNvSpPr/>
                <p:nvPr/>
              </p:nvSpPr>
              <p:spPr>
                <a:xfrm>
                  <a:off x="1401364" y="1766237"/>
                  <a:ext cx="264600" cy="173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30" name="Google Shape;3830;p77"/>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31" name="Google Shape;3831;p77"/>
                <p:cNvSpPr/>
                <p:nvPr/>
              </p:nvSpPr>
              <p:spPr>
                <a:xfrm>
                  <a:off x="1740921" y="1763977"/>
                  <a:ext cx="1548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32" name="Google Shape;3832;p77"/>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33" name="Google Shape;3833;p77"/>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3834" name="Google Shape;3834;p77"/>
              <p:cNvPicPr preferRelativeResize="0"/>
              <p:nvPr/>
            </p:nvPicPr>
            <p:blipFill rotWithShape="1">
              <a:blip r:embed="rId12">
                <a:alphaModFix/>
              </a:blip>
              <a:srcRect/>
              <a:stretch/>
            </p:blipFill>
            <p:spPr>
              <a:xfrm>
                <a:off x="8100690" y="439353"/>
                <a:ext cx="2024416" cy="613380"/>
              </a:xfrm>
              <a:prstGeom prst="rect">
                <a:avLst/>
              </a:prstGeom>
              <a:noFill/>
              <a:ln>
                <a:noFill/>
              </a:ln>
            </p:spPr>
          </p:pic>
        </p:grpSp>
        <p:pic>
          <p:nvPicPr>
            <p:cNvPr id="3835" name="Google Shape;3835;p77"/>
            <p:cNvPicPr preferRelativeResize="0"/>
            <p:nvPr/>
          </p:nvPicPr>
          <p:blipFill rotWithShape="1">
            <a:blip r:embed="rId13">
              <a:alphaModFix/>
            </a:blip>
            <a:srcRect/>
            <a:stretch/>
          </p:blipFill>
          <p:spPr>
            <a:xfrm>
              <a:off x="384645" y="784985"/>
              <a:ext cx="2771396" cy="178051"/>
            </a:xfrm>
            <a:prstGeom prst="rect">
              <a:avLst/>
            </a:prstGeom>
            <a:noFill/>
            <a:ln>
              <a:noFill/>
            </a:ln>
          </p:spPr>
        </p:pic>
      </p:grpSp>
      <p:pic>
        <p:nvPicPr>
          <p:cNvPr id="3836" name="Google Shape;3836;p77"/>
          <p:cNvPicPr preferRelativeResize="0"/>
          <p:nvPr/>
        </p:nvPicPr>
        <p:blipFill rotWithShape="1">
          <a:blip r:embed="rId14">
            <a:alphaModFix/>
          </a:blip>
          <a:srcRect l="49898" t="29329" r="27005" b="30305"/>
          <a:stretch/>
        </p:blipFill>
        <p:spPr>
          <a:xfrm rot="-5400000">
            <a:off x="11114398" y="5802156"/>
            <a:ext cx="634596" cy="1567031"/>
          </a:xfrm>
          <a:prstGeom prst="rect">
            <a:avLst/>
          </a:prstGeom>
          <a:noFill/>
          <a:ln>
            <a:noFill/>
          </a:ln>
        </p:spPr>
      </p:pic>
      <p:cxnSp>
        <p:nvCxnSpPr>
          <p:cNvPr id="3837" name="Google Shape;3837;p77"/>
          <p:cNvCxnSpPr/>
          <p:nvPr/>
        </p:nvCxnSpPr>
        <p:spPr>
          <a:xfrm>
            <a:off x="5604985" y="6334087"/>
            <a:ext cx="786000" cy="0"/>
          </a:xfrm>
          <a:prstGeom prst="straightConnector1">
            <a:avLst/>
          </a:prstGeom>
          <a:noFill/>
          <a:ln w="127000" cap="flat" cmpd="sng">
            <a:solidFill>
              <a:srgbClr val="B81E24"/>
            </a:solidFill>
            <a:prstDash val="solid"/>
            <a:miter lim="800000"/>
            <a:headEnd type="none" w="sm" len="sm"/>
            <a:tailEnd type="none" w="sm" len="sm"/>
          </a:ln>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41"/>
        <p:cNvGrpSpPr/>
        <p:nvPr/>
      </p:nvGrpSpPr>
      <p:grpSpPr>
        <a:xfrm>
          <a:off x="0" y="0"/>
          <a:ext cx="0" cy="0"/>
          <a:chOff x="0" y="0"/>
          <a:chExt cx="0" cy="0"/>
        </a:xfrm>
      </p:grpSpPr>
      <p:sp>
        <p:nvSpPr>
          <p:cNvPr id="3842" name="Google Shape;3842;p78"/>
          <p:cNvSpPr txBox="1">
            <a:spLocks noGrp="1"/>
          </p:cNvSpPr>
          <p:nvPr>
            <p:ph type="body" idx="1"/>
          </p:nvPr>
        </p:nvSpPr>
        <p:spPr>
          <a:xfrm>
            <a:off x="7702901" y="1732629"/>
            <a:ext cx="3728795" cy="3810922"/>
          </a:xfrm>
          <a:prstGeom prst="rect">
            <a:avLst/>
          </a:prstGeom>
          <a:noFill/>
          <a:ln>
            <a:noFill/>
          </a:ln>
        </p:spPr>
        <p:txBody>
          <a:bodyPr spcFirstLastPara="1" wrap="square" lIns="121900" tIns="121900" rIns="121900" bIns="121900" anchor="t" anchorCtr="0">
            <a:noAutofit/>
          </a:bodyPr>
          <a:lstStyle/>
          <a:p>
            <a:pPr marL="76200" lvl="0" indent="0" algn="l" rtl="0">
              <a:lnSpc>
                <a:spcPct val="100000"/>
              </a:lnSpc>
              <a:spcBef>
                <a:spcPts val="0"/>
              </a:spcBef>
              <a:spcAft>
                <a:spcPts val="0"/>
              </a:spcAft>
              <a:buSzPts val="2400"/>
              <a:buNone/>
            </a:pPr>
            <a:r>
              <a:rPr lang="en-GB" sz="3600" dirty="0">
                <a:latin typeface="Arial"/>
                <a:ea typeface="Arial"/>
                <a:cs typeface="Arial"/>
                <a:sym typeface="Arial"/>
              </a:rPr>
              <a:t>The results we get are in Spanish, alerting us that this video may not be from India</a:t>
            </a:r>
            <a:endParaRPr sz="3600" dirty="0">
              <a:latin typeface="Arial"/>
              <a:ea typeface="Arial"/>
              <a:cs typeface="Arial"/>
              <a:sym typeface="Arial"/>
            </a:endParaRPr>
          </a:p>
        </p:txBody>
      </p:sp>
      <p:pic>
        <p:nvPicPr>
          <p:cNvPr id="3843" name="Google Shape;3843;p78"/>
          <p:cNvPicPr preferRelativeResize="0"/>
          <p:nvPr/>
        </p:nvPicPr>
        <p:blipFill rotWithShape="1">
          <a:blip r:embed="rId3">
            <a:alphaModFix/>
          </a:blip>
          <a:srcRect t="12888" r="38474" b="4586"/>
          <a:stretch/>
        </p:blipFill>
        <p:spPr>
          <a:xfrm>
            <a:off x="452247" y="1178394"/>
            <a:ext cx="7024373" cy="5297271"/>
          </a:xfrm>
          <a:prstGeom prst="rect">
            <a:avLst/>
          </a:prstGeom>
          <a:noFill/>
          <a:ln>
            <a:noFill/>
          </a:ln>
        </p:spPr>
      </p:pic>
      <p:cxnSp>
        <p:nvCxnSpPr>
          <p:cNvPr id="3844" name="Google Shape;3844;p78"/>
          <p:cNvCxnSpPr/>
          <p:nvPr/>
        </p:nvCxnSpPr>
        <p:spPr>
          <a:xfrm>
            <a:off x="7906968" y="5305461"/>
            <a:ext cx="786000" cy="0"/>
          </a:xfrm>
          <a:prstGeom prst="straightConnector1">
            <a:avLst/>
          </a:prstGeom>
          <a:noFill/>
          <a:ln w="127000" cap="flat" cmpd="sng">
            <a:solidFill>
              <a:srgbClr val="B81E24"/>
            </a:solidFill>
            <a:prstDash val="solid"/>
            <a:miter lim="800000"/>
            <a:headEnd type="none" w="sm" len="sm"/>
            <a:tailEnd type="none" w="sm" len="sm"/>
          </a:ln>
        </p:spPr>
      </p:cxnSp>
      <p:grpSp>
        <p:nvGrpSpPr>
          <p:cNvPr id="3845" name="Google Shape;3845;p78"/>
          <p:cNvGrpSpPr/>
          <p:nvPr/>
        </p:nvGrpSpPr>
        <p:grpSpPr>
          <a:xfrm>
            <a:off x="374151" y="197905"/>
            <a:ext cx="2781890" cy="765131"/>
            <a:chOff x="374151" y="197905"/>
            <a:chExt cx="2781890" cy="765131"/>
          </a:xfrm>
        </p:grpSpPr>
        <p:grpSp>
          <p:nvGrpSpPr>
            <p:cNvPr id="3846" name="Google Shape;3846;p78"/>
            <p:cNvGrpSpPr/>
            <p:nvPr/>
          </p:nvGrpSpPr>
          <p:grpSpPr>
            <a:xfrm>
              <a:off x="374151" y="197905"/>
              <a:ext cx="2762789" cy="506237"/>
              <a:chOff x="6676223" y="232242"/>
              <a:chExt cx="5133247" cy="940585"/>
            </a:xfrm>
          </p:grpSpPr>
          <p:grpSp>
            <p:nvGrpSpPr>
              <p:cNvPr id="3847" name="Google Shape;3847;p78"/>
              <p:cNvGrpSpPr/>
              <p:nvPr/>
            </p:nvGrpSpPr>
            <p:grpSpPr>
              <a:xfrm>
                <a:off x="10456026" y="522867"/>
                <a:ext cx="1353444" cy="504581"/>
                <a:chOff x="10456026" y="522867"/>
                <a:chExt cx="1353444" cy="504581"/>
              </a:xfrm>
            </p:grpSpPr>
            <p:grpSp>
              <p:nvGrpSpPr>
                <p:cNvPr id="3848" name="Google Shape;3848;p78"/>
                <p:cNvGrpSpPr/>
                <p:nvPr/>
              </p:nvGrpSpPr>
              <p:grpSpPr>
                <a:xfrm>
                  <a:off x="11314887" y="522867"/>
                  <a:ext cx="494509" cy="320473"/>
                  <a:chOff x="9108110" y="975804"/>
                  <a:chExt cx="894715" cy="579831"/>
                </a:xfrm>
              </p:grpSpPr>
              <p:sp>
                <p:nvSpPr>
                  <p:cNvPr id="3849" name="Google Shape;3849;p78"/>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50" name="Google Shape;3850;p78"/>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51" name="Google Shape;3851;p78"/>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52" name="Google Shape;3852;p78"/>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53" name="Google Shape;3853;p78"/>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54" name="Google Shape;3854;p78"/>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55" name="Google Shape;3855;p78"/>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56" name="Google Shape;3856;p78"/>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57" name="Google Shape;3857;p78"/>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858" name="Google Shape;3858;p78"/>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59" name="Google Shape;3859;p78"/>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860" name="Google Shape;3860;p78"/>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61" name="Google Shape;3861;p78"/>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3862" name="Google Shape;3862;p78"/>
              <p:cNvGrpSpPr/>
              <p:nvPr/>
            </p:nvGrpSpPr>
            <p:grpSpPr>
              <a:xfrm>
                <a:off x="6676223" y="232242"/>
                <a:ext cx="959888" cy="940585"/>
                <a:chOff x="715379" y="449977"/>
                <a:chExt cx="1736725" cy="1701800"/>
              </a:xfrm>
            </p:grpSpPr>
            <p:sp>
              <p:nvSpPr>
                <p:cNvPr id="3863" name="Google Shape;3863;p78"/>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64" name="Google Shape;3864;p78"/>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65" name="Google Shape;3865;p78"/>
                <p:cNvSpPr/>
                <p:nvPr/>
              </p:nvSpPr>
              <p:spPr>
                <a:xfrm>
                  <a:off x="1140755" y="943620"/>
                  <a:ext cx="186300" cy="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66" name="Google Shape;3866;p78"/>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67" name="Google Shape;3867;p78"/>
                <p:cNvSpPr/>
                <p:nvPr/>
              </p:nvSpPr>
              <p:spPr>
                <a:xfrm>
                  <a:off x="1868016" y="938963"/>
                  <a:ext cx="158400" cy="2304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68" name="Google Shape;3868;p78"/>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69" name="Google Shape;3869;p78"/>
                <p:cNvSpPr/>
                <p:nvPr/>
              </p:nvSpPr>
              <p:spPr>
                <a:xfrm>
                  <a:off x="1391221" y="1546008"/>
                  <a:ext cx="184500" cy="176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70" name="Google Shape;3870;p78"/>
                <p:cNvSpPr/>
                <p:nvPr/>
              </p:nvSpPr>
              <p:spPr>
                <a:xfrm>
                  <a:off x="1606425" y="1547918"/>
                  <a:ext cx="253500" cy="1719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71" name="Google Shape;3871;p78"/>
                <p:cNvSpPr/>
                <p:nvPr/>
              </p:nvSpPr>
              <p:spPr>
                <a:xfrm>
                  <a:off x="1881483" y="1548260"/>
                  <a:ext cx="158100" cy="1716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72" name="Google Shape;3872;p78"/>
                <p:cNvSpPr/>
                <p:nvPr/>
              </p:nvSpPr>
              <p:spPr>
                <a:xfrm>
                  <a:off x="1150931" y="1763974"/>
                  <a:ext cx="972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73" name="Google Shape;3873;p78"/>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74" name="Google Shape;3874;p78"/>
                <p:cNvSpPr/>
                <p:nvPr/>
              </p:nvSpPr>
              <p:spPr>
                <a:xfrm>
                  <a:off x="1401364" y="1766237"/>
                  <a:ext cx="264600" cy="173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75" name="Google Shape;3875;p78"/>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76" name="Google Shape;3876;p78"/>
                <p:cNvSpPr/>
                <p:nvPr/>
              </p:nvSpPr>
              <p:spPr>
                <a:xfrm>
                  <a:off x="1740921" y="1763977"/>
                  <a:ext cx="1548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77" name="Google Shape;3877;p78"/>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78" name="Google Shape;3878;p78"/>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3879" name="Google Shape;3879;p78"/>
              <p:cNvPicPr preferRelativeResize="0"/>
              <p:nvPr/>
            </p:nvPicPr>
            <p:blipFill rotWithShape="1">
              <a:blip r:embed="rId12">
                <a:alphaModFix/>
              </a:blip>
              <a:srcRect/>
              <a:stretch/>
            </p:blipFill>
            <p:spPr>
              <a:xfrm>
                <a:off x="8100690" y="439353"/>
                <a:ext cx="2024416" cy="613380"/>
              </a:xfrm>
              <a:prstGeom prst="rect">
                <a:avLst/>
              </a:prstGeom>
              <a:noFill/>
              <a:ln>
                <a:noFill/>
              </a:ln>
            </p:spPr>
          </p:pic>
        </p:grpSp>
        <p:pic>
          <p:nvPicPr>
            <p:cNvPr id="3880" name="Google Shape;3880;p78"/>
            <p:cNvPicPr preferRelativeResize="0"/>
            <p:nvPr/>
          </p:nvPicPr>
          <p:blipFill rotWithShape="1">
            <a:blip r:embed="rId13">
              <a:alphaModFix/>
            </a:blip>
            <a:srcRect/>
            <a:stretch/>
          </p:blipFill>
          <p:spPr>
            <a:xfrm>
              <a:off x="384645" y="784985"/>
              <a:ext cx="2771396" cy="178051"/>
            </a:xfrm>
            <a:prstGeom prst="rect">
              <a:avLst/>
            </a:prstGeom>
            <a:noFill/>
            <a:ln>
              <a:noFill/>
            </a:ln>
          </p:spPr>
        </p:pic>
      </p:grpSp>
      <p:pic>
        <p:nvPicPr>
          <p:cNvPr id="3881" name="Google Shape;3881;p78"/>
          <p:cNvPicPr preferRelativeResize="0"/>
          <p:nvPr/>
        </p:nvPicPr>
        <p:blipFill rotWithShape="1">
          <a:blip r:embed="rId14">
            <a:alphaModFix/>
          </a:blip>
          <a:srcRect l="49898" t="29329" r="27005" b="30305"/>
          <a:stretch/>
        </p:blipFill>
        <p:spPr>
          <a:xfrm rot="-5400000">
            <a:off x="11114398" y="5802156"/>
            <a:ext cx="634596" cy="156703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85"/>
        <p:cNvGrpSpPr/>
        <p:nvPr/>
      </p:nvGrpSpPr>
      <p:grpSpPr>
        <a:xfrm>
          <a:off x="0" y="0"/>
          <a:ext cx="0" cy="0"/>
          <a:chOff x="0" y="0"/>
          <a:chExt cx="0" cy="0"/>
        </a:xfrm>
      </p:grpSpPr>
      <p:sp>
        <p:nvSpPr>
          <p:cNvPr id="3886" name="Google Shape;3886;p79"/>
          <p:cNvSpPr txBox="1">
            <a:spLocks noGrp="1"/>
          </p:cNvSpPr>
          <p:nvPr>
            <p:ph type="body" idx="1"/>
          </p:nvPr>
        </p:nvSpPr>
        <p:spPr>
          <a:xfrm>
            <a:off x="7684018" y="1893822"/>
            <a:ext cx="3465809" cy="3521142"/>
          </a:xfrm>
          <a:prstGeom prst="rect">
            <a:avLst/>
          </a:prstGeom>
          <a:noFill/>
          <a:ln>
            <a:noFill/>
          </a:ln>
        </p:spPr>
        <p:txBody>
          <a:bodyPr spcFirstLastPara="1" wrap="square" lIns="121900" tIns="121900" rIns="121900" bIns="121900" anchor="t" anchorCtr="0">
            <a:noAutofit/>
          </a:bodyPr>
          <a:lstStyle/>
          <a:p>
            <a:pPr marL="76200" lvl="0" indent="0" algn="l" rtl="0">
              <a:lnSpc>
                <a:spcPct val="100000"/>
              </a:lnSpc>
              <a:spcBef>
                <a:spcPts val="0"/>
              </a:spcBef>
              <a:spcAft>
                <a:spcPts val="0"/>
              </a:spcAft>
              <a:buSzPts val="2400"/>
              <a:buNone/>
            </a:pPr>
            <a:r>
              <a:rPr lang="en-GB" sz="3600" dirty="0">
                <a:latin typeface="Arial"/>
                <a:ea typeface="Arial"/>
                <a:cs typeface="Arial"/>
                <a:sym typeface="Arial"/>
              </a:rPr>
              <a:t>This is in fact a video from Mexico, not India</a:t>
            </a:r>
            <a:endParaRPr sz="3600" dirty="0">
              <a:latin typeface="Arial"/>
              <a:ea typeface="Arial"/>
              <a:cs typeface="Arial"/>
              <a:sym typeface="Arial"/>
            </a:endParaRPr>
          </a:p>
        </p:txBody>
      </p:sp>
      <p:pic>
        <p:nvPicPr>
          <p:cNvPr id="3887" name="Google Shape;3887;p79"/>
          <p:cNvPicPr preferRelativeResize="0"/>
          <p:nvPr/>
        </p:nvPicPr>
        <p:blipFill rotWithShape="1">
          <a:blip r:embed="rId3">
            <a:alphaModFix/>
          </a:blip>
          <a:srcRect t="4950" r="34914" b="11150"/>
          <a:stretch/>
        </p:blipFill>
        <p:spPr>
          <a:xfrm>
            <a:off x="496789" y="1363983"/>
            <a:ext cx="6959130" cy="5043528"/>
          </a:xfrm>
          <a:prstGeom prst="rect">
            <a:avLst/>
          </a:prstGeom>
          <a:noFill/>
          <a:ln>
            <a:noFill/>
          </a:ln>
        </p:spPr>
      </p:pic>
      <p:grpSp>
        <p:nvGrpSpPr>
          <p:cNvPr id="3888" name="Google Shape;3888;p79"/>
          <p:cNvGrpSpPr/>
          <p:nvPr/>
        </p:nvGrpSpPr>
        <p:grpSpPr>
          <a:xfrm>
            <a:off x="374151" y="197905"/>
            <a:ext cx="2781890" cy="765131"/>
            <a:chOff x="374151" y="197905"/>
            <a:chExt cx="2781890" cy="765131"/>
          </a:xfrm>
        </p:grpSpPr>
        <p:grpSp>
          <p:nvGrpSpPr>
            <p:cNvPr id="3889" name="Google Shape;3889;p79"/>
            <p:cNvGrpSpPr/>
            <p:nvPr/>
          </p:nvGrpSpPr>
          <p:grpSpPr>
            <a:xfrm>
              <a:off x="374151" y="197905"/>
              <a:ext cx="2762789" cy="506237"/>
              <a:chOff x="6676223" y="232242"/>
              <a:chExt cx="5133247" cy="940585"/>
            </a:xfrm>
          </p:grpSpPr>
          <p:grpSp>
            <p:nvGrpSpPr>
              <p:cNvPr id="3890" name="Google Shape;3890;p79"/>
              <p:cNvGrpSpPr/>
              <p:nvPr/>
            </p:nvGrpSpPr>
            <p:grpSpPr>
              <a:xfrm>
                <a:off x="10456026" y="522867"/>
                <a:ext cx="1353444" cy="504581"/>
                <a:chOff x="10456026" y="522867"/>
                <a:chExt cx="1353444" cy="504581"/>
              </a:xfrm>
            </p:grpSpPr>
            <p:grpSp>
              <p:nvGrpSpPr>
                <p:cNvPr id="3891" name="Google Shape;3891;p79"/>
                <p:cNvGrpSpPr/>
                <p:nvPr/>
              </p:nvGrpSpPr>
              <p:grpSpPr>
                <a:xfrm>
                  <a:off x="11314887" y="522867"/>
                  <a:ext cx="494509" cy="320473"/>
                  <a:chOff x="9108110" y="975804"/>
                  <a:chExt cx="894715" cy="579831"/>
                </a:xfrm>
              </p:grpSpPr>
              <p:sp>
                <p:nvSpPr>
                  <p:cNvPr id="3892" name="Google Shape;3892;p79"/>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93" name="Google Shape;3893;p79"/>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94" name="Google Shape;3894;p79"/>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95" name="Google Shape;3895;p79"/>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96" name="Google Shape;3896;p79"/>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97" name="Google Shape;3897;p79"/>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98" name="Google Shape;3898;p79"/>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99" name="Google Shape;3899;p79"/>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00" name="Google Shape;3900;p79"/>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901" name="Google Shape;3901;p79"/>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02" name="Google Shape;3902;p79"/>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903" name="Google Shape;3903;p79"/>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04" name="Google Shape;3904;p79"/>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3905" name="Google Shape;3905;p79"/>
              <p:cNvGrpSpPr/>
              <p:nvPr/>
            </p:nvGrpSpPr>
            <p:grpSpPr>
              <a:xfrm>
                <a:off x="6676223" y="232242"/>
                <a:ext cx="959888" cy="940585"/>
                <a:chOff x="715379" y="449977"/>
                <a:chExt cx="1736725" cy="1701800"/>
              </a:xfrm>
            </p:grpSpPr>
            <p:sp>
              <p:nvSpPr>
                <p:cNvPr id="3906" name="Google Shape;3906;p79"/>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07" name="Google Shape;3907;p79"/>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08" name="Google Shape;3908;p79"/>
                <p:cNvSpPr/>
                <p:nvPr/>
              </p:nvSpPr>
              <p:spPr>
                <a:xfrm>
                  <a:off x="1140755" y="943620"/>
                  <a:ext cx="186300" cy="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09" name="Google Shape;3909;p79"/>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10" name="Google Shape;3910;p79"/>
                <p:cNvSpPr/>
                <p:nvPr/>
              </p:nvSpPr>
              <p:spPr>
                <a:xfrm>
                  <a:off x="1868016" y="938963"/>
                  <a:ext cx="158400" cy="2304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11" name="Google Shape;3911;p79"/>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12" name="Google Shape;3912;p79"/>
                <p:cNvSpPr/>
                <p:nvPr/>
              </p:nvSpPr>
              <p:spPr>
                <a:xfrm>
                  <a:off x="1391221" y="1546008"/>
                  <a:ext cx="184500" cy="176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13" name="Google Shape;3913;p79"/>
                <p:cNvSpPr/>
                <p:nvPr/>
              </p:nvSpPr>
              <p:spPr>
                <a:xfrm>
                  <a:off x="1606425" y="1547918"/>
                  <a:ext cx="253500" cy="1719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14" name="Google Shape;3914;p79"/>
                <p:cNvSpPr/>
                <p:nvPr/>
              </p:nvSpPr>
              <p:spPr>
                <a:xfrm>
                  <a:off x="1881483" y="1548260"/>
                  <a:ext cx="158100" cy="1716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15" name="Google Shape;3915;p79"/>
                <p:cNvSpPr/>
                <p:nvPr/>
              </p:nvSpPr>
              <p:spPr>
                <a:xfrm>
                  <a:off x="1150931" y="1763974"/>
                  <a:ext cx="972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16" name="Google Shape;3916;p79"/>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17" name="Google Shape;3917;p79"/>
                <p:cNvSpPr/>
                <p:nvPr/>
              </p:nvSpPr>
              <p:spPr>
                <a:xfrm>
                  <a:off x="1401364" y="1766237"/>
                  <a:ext cx="264600" cy="173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18" name="Google Shape;3918;p79"/>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19" name="Google Shape;3919;p79"/>
                <p:cNvSpPr/>
                <p:nvPr/>
              </p:nvSpPr>
              <p:spPr>
                <a:xfrm>
                  <a:off x="1740921" y="1763977"/>
                  <a:ext cx="1548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20" name="Google Shape;3920;p79"/>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21" name="Google Shape;3921;p79"/>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3922" name="Google Shape;3922;p79"/>
              <p:cNvPicPr preferRelativeResize="0"/>
              <p:nvPr/>
            </p:nvPicPr>
            <p:blipFill rotWithShape="1">
              <a:blip r:embed="rId12">
                <a:alphaModFix/>
              </a:blip>
              <a:srcRect/>
              <a:stretch/>
            </p:blipFill>
            <p:spPr>
              <a:xfrm>
                <a:off x="8100690" y="439353"/>
                <a:ext cx="2024416" cy="613380"/>
              </a:xfrm>
              <a:prstGeom prst="rect">
                <a:avLst/>
              </a:prstGeom>
              <a:noFill/>
              <a:ln>
                <a:noFill/>
              </a:ln>
            </p:spPr>
          </p:pic>
        </p:grpSp>
        <p:pic>
          <p:nvPicPr>
            <p:cNvPr id="3923" name="Google Shape;3923;p79"/>
            <p:cNvPicPr preferRelativeResize="0"/>
            <p:nvPr/>
          </p:nvPicPr>
          <p:blipFill rotWithShape="1">
            <a:blip r:embed="rId13">
              <a:alphaModFix/>
            </a:blip>
            <a:srcRect/>
            <a:stretch/>
          </p:blipFill>
          <p:spPr>
            <a:xfrm>
              <a:off x="384645" y="784985"/>
              <a:ext cx="2771396" cy="178051"/>
            </a:xfrm>
            <a:prstGeom prst="rect">
              <a:avLst/>
            </a:prstGeom>
            <a:noFill/>
            <a:ln>
              <a:noFill/>
            </a:ln>
          </p:spPr>
        </p:pic>
      </p:grpSp>
      <p:pic>
        <p:nvPicPr>
          <p:cNvPr id="3924" name="Google Shape;3924;p79"/>
          <p:cNvPicPr preferRelativeResize="0"/>
          <p:nvPr/>
        </p:nvPicPr>
        <p:blipFill rotWithShape="1">
          <a:blip r:embed="rId14">
            <a:alphaModFix/>
          </a:blip>
          <a:srcRect l="49898" t="29329" r="27005" b="30305"/>
          <a:stretch/>
        </p:blipFill>
        <p:spPr>
          <a:xfrm rot="-5400000">
            <a:off x="11114398" y="5802156"/>
            <a:ext cx="634596" cy="1567031"/>
          </a:xfrm>
          <a:prstGeom prst="rect">
            <a:avLst/>
          </a:prstGeom>
          <a:noFill/>
          <a:ln>
            <a:noFill/>
          </a:ln>
        </p:spPr>
      </p:pic>
      <p:cxnSp>
        <p:nvCxnSpPr>
          <p:cNvPr id="3925" name="Google Shape;3925;p79"/>
          <p:cNvCxnSpPr/>
          <p:nvPr/>
        </p:nvCxnSpPr>
        <p:spPr>
          <a:xfrm>
            <a:off x="7921255" y="5448338"/>
            <a:ext cx="786000" cy="0"/>
          </a:xfrm>
          <a:prstGeom prst="straightConnector1">
            <a:avLst/>
          </a:prstGeom>
          <a:noFill/>
          <a:ln w="127000" cap="flat" cmpd="sng">
            <a:solidFill>
              <a:srgbClr val="B81E24"/>
            </a:solidFill>
            <a:prstDash val="solid"/>
            <a:miter lim="800000"/>
            <a:headEnd type="none" w="sm" len="sm"/>
            <a:tailEnd type="none" w="sm" len="sm"/>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06"/>
        <p:cNvGrpSpPr/>
        <p:nvPr/>
      </p:nvGrpSpPr>
      <p:grpSpPr>
        <a:xfrm>
          <a:off x="0" y="0"/>
          <a:ext cx="0" cy="0"/>
          <a:chOff x="0" y="0"/>
          <a:chExt cx="0" cy="0"/>
        </a:xfrm>
      </p:grpSpPr>
      <p:sp>
        <p:nvSpPr>
          <p:cNvPr id="4107" name="Google Shape;4107;ge04c6973cd_3_601"/>
          <p:cNvSpPr txBox="1">
            <a:spLocks noGrp="1"/>
          </p:cNvSpPr>
          <p:nvPr>
            <p:ph type="body" idx="1"/>
          </p:nvPr>
        </p:nvSpPr>
        <p:spPr>
          <a:xfrm>
            <a:off x="890777" y="2750768"/>
            <a:ext cx="7057469" cy="3379582"/>
          </a:xfrm>
          <a:prstGeom prst="rect">
            <a:avLst/>
          </a:prstGeom>
          <a:noFill/>
          <a:ln>
            <a:noFill/>
          </a:ln>
        </p:spPr>
        <p:txBody>
          <a:bodyPr spcFirstLastPara="1" wrap="square" lIns="121900" tIns="60925" rIns="121900" bIns="60925" anchor="t" anchorCtr="0">
            <a:noAutofit/>
          </a:bodyPr>
          <a:lstStyle/>
          <a:p>
            <a:pPr marL="0" lvl="0" indent="0" algn="l" rtl="0">
              <a:lnSpc>
                <a:spcPct val="90000"/>
              </a:lnSpc>
              <a:spcBef>
                <a:spcPts val="0"/>
              </a:spcBef>
              <a:spcAft>
                <a:spcPts val="0"/>
              </a:spcAft>
              <a:buClr>
                <a:srgbClr val="434343"/>
              </a:buClr>
              <a:buSzPts val="3200"/>
              <a:buNone/>
            </a:pPr>
            <a:r>
              <a:rPr lang="en-GB" dirty="0">
                <a:solidFill>
                  <a:schemeClr val="dk1"/>
                </a:solidFill>
                <a:latin typeface="Arial"/>
                <a:ea typeface="Arial"/>
                <a:cs typeface="Arial"/>
                <a:sym typeface="Arial"/>
              </a:rPr>
              <a:t>- if the video has posted before, and has been re-used </a:t>
            </a:r>
            <a:endParaRPr dirty="0">
              <a:solidFill>
                <a:schemeClr val="dk1"/>
              </a:solidFill>
              <a:latin typeface="Arial"/>
              <a:ea typeface="Arial"/>
              <a:cs typeface="Arial"/>
              <a:sym typeface="Arial"/>
            </a:endParaRPr>
          </a:p>
          <a:p>
            <a:pPr marL="0" lvl="0" indent="0" algn="l" rtl="0">
              <a:lnSpc>
                <a:spcPct val="90000"/>
              </a:lnSpc>
              <a:spcBef>
                <a:spcPts val="1200"/>
              </a:spcBef>
              <a:spcAft>
                <a:spcPts val="0"/>
              </a:spcAft>
              <a:buClr>
                <a:srgbClr val="434343"/>
              </a:buClr>
              <a:buSzPts val="3200"/>
              <a:buNone/>
            </a:pPr>
            <a:r>
              <a:rPr lang="en-GB" dirty="0">
                <a:solidFill>
                  <a:schemeClr val="dk1"/>
                </a:solidFill>
                <a:latin typeface="Arial"/>
                <a:ea typeface="Arial"/>
                <a:cs typeface="Arial"/>
                <a:sym typeface="Arial"/>
              </a:rPr>
              <a:t>- where and why the video was originally posted, and has been taken out of context</a:t>
            </a:r>
          </a:p>
          <a:p>
            <a:pPr marL="0" lvl="0" indent="0" algn="l" rtl="0">
              <a:lnSpc>
                <a:spcPct val="90000"/>
              </a:lnSpc>
              <a:spcBef>
                <a:spcPts val="1200"/>
              </a:spcBef>
              <a:spcAft>
                <a:spcPts val="0"/>
              </a:spcAft>
              <a:buClr>
                <a:srgbClr val="434343"/>
              </a:buClr>
              <a:buSzPts val="3200"/>
              <a:buNone/>
            </a:pPr>
            <a:r>
              <a:rPr lang="en-GB" dirty="0">
                <a:solidFill>
                  <a:schemeClr val="dk1"/>
                </a:solidFill>
                <a:latin typeface="Arial"/>
                <a:ea typeface="Arial"/>
                <a:cs typeface="Arial"/>
                <a:sym typeface="Arial"/>
              </a:rPr>
              <a:t>- check whether the descriptions have been deliberately mislabelled</a:t>
            </a:r>
            <a:endParaRPr dirty="0">
              <a:solidFill>
                <a:schemeClr val="dk1"/>
              </a:solidFill>
              <a:latin typeface="Arial"/>
              <a:ea typeface="Arial"/>
              <a:cs typeface="Arial"/>
              <a:sym typeface="Arial"/>
            </a:endParaRPr>
          </a:p>
        </p:txBody>
      </p:sp>
      <p:pic>
        <p:nvPicPr>
          <p:cNvPr id="4108" name="Google Shape;4108;ge04c6973cd_3_601"/>
          <p:cNvPicPr preferRelativeResize="0"/>
          <p:nvPr/>
        </p:nvPicPr>
        <p:blipFill rotWithShape="1">
          <a:blip r:embed="rId3">
            <a:alphaModFix/>
          </a:blip>
          <a:srcRect/>
          <a:stretch/>
        </p:blipFill>
        <p:spPr>
          <a:xfrm rot="-243446">
            <a:off x="9176859" y="2973826"/>
            <a:ext cx="2580725" cy="2580725"/>
          </a:xfrm>
          <a:prstGeom prst="rect">
            <a:avLst/>
          </a:prstGeom>
          <a:noFill/>
          <a:ln>
            <a:noFill/>
          </a:ln>
        </p:spPr>
      </p:pic>
      <p:sp>
        <p:nvSpPr>
          <p:cNvPr id="4109" name="Google Shape;4109;ge04c6973cd_3_601"/>
          <p:cNvSpPr txBox="1"/>
          <p:nvPr/>
        </p:nvSpPr>
        <p:spPr>
          <a:xfrm>
            <a:off x="890777" y="1310791"/>
            <a:ext cx="8436103" cy="9537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5333"/>
              <a:buFont typeface="Arial"/>
              <a:buNone/>
            </a:pPr>
            <a:r>
              <a:rPr lang="en-GB" sz="3600" i="0" u="none" strike="noStrike" cap="none" dirty="0">
                <a:latin typeface="Arial"/>
                <a:ea typeface="Arial"/>
                <a:cs typeface="Arial"/>
                <a:sym typeface="Arial"/>
              </a:rPr>
              <a:t>A reverse image search can indicate</a:t>
            </a:r>
            <a:endParaRPr sz="3600" i="0" u="none" strike="noStrike" cap="none" dirty="0">
              <a:latin typeface="Arial"/>
              <a:ea typeface="Arial"/>
              <a:cs typeface="Arial"/>
              <a:sym typeface="Arial"/>
            </a:endParaRPr>
          </a:p>
        </p:txBody>
      </p:sp>
      <p:cxnSp>
        <p:nvCxnSpPr>
          <p:cNvPr id="4110" name="Google Shape;4110;ge04c6973cd_3_601"/>
          <p:cNvCxnSpPr/>
          <p:nvPr/>
        </p:nvCxnSpPr>
        <p:spPr>
          <a:xfrm>
            <a:off x="1051676" y="2417441"/>
            <a:ext cx="786000" cy="0"/>
          </a:xfrm>
          <a:prstGeom prst="straightConnector1">
            <a:avLst/>
          </a:prstGeom>
          <a:noFill/>
          <a:ln w="127000" cap="flat" cmpd="sng">
            <a:solidFill>
              <a:srgbClr val="B81E24"/>
            </a:solidFill>
            <a:prstDash val="solid"/>
            <a:miter lim="800000"/>
            <a:headEnd type="none" w="sm" len="sm"/>
            <a:tailEnd type="none" w="sm" len="sm"/>
          </a:ln>
        </p:spPr>
      </p:cxnSp>
      <p:grpSp>
        <p:nvGrpSpPr>
          <p:cNvPr id="4111" name="Google Shape;4111;ge04c6973cd_3_601"/>
          <p:cNvGrpSpPr/>
          <p:nvPr/>
        </p:nvGrpSpPr>
        <p:grpSpPr>
          <a:xfrm>
            <a:off x="374151" y="197905"/>
            <a:ext cx="2781890" cy="765131"/>
            <a:chOff x="374151" y="197905"/>
            <a:chExt cx="2781890" cy="765131"/>
          </a:xfrm>
        </p:grpSpPr>
        <p:grpSp>
          <p:nvGrpSpPr>
            <p:cNvPr id="4112" name="Google Shape;4112;ge04c6973cd_3_601"/>
            <p:cNvGrpSpPr/>
            <p:nvPr/>
          </p:nvGrpSpPr>
          <p:grpSpPr>
            <a:xfrm>
              <a:off x="374151" y="197905"/>
              <a:ext cx="2762789" cy="506237"/>
              <a:chOff x="6676223" y="232242"/>
              <a:chExt cx="5133247" cy="940585"/>
            </a:xfrm>
          </p:grpSpPr>
          <p:grpSp>
            <p:nvGrpSpPr>
              <p:cNvPr id="4113" name="Google Shape;4113;ge04c6973cd_3_601"/>
              <p:cNvGrpSpPr/>
              <p:nvPr/>
            </p:nvGrpSpPr>
            <p:grpSpPr>
              <a:xfrm>
                <a:off x="10456026" y="522867"/>
                <a:ext cx="1353444" cy="504581"/>
                <a:chOff x="10456026" y="522867"/>
                <a:chExt cx="1353444" cy="504581"/>
              </a:xfrm>
            </p:grpSpPr>
            <p:grpSp>
              <p:nvGrpSpPr>
                <p:cNvPr id="4114" name="Google Shape;4114;ge04c6973cd_3_601"/>
                <p:cNvGrpSpPr/>
                <p:nvPr/>
              </p:nvGrpSpPr>
              <p:grpSpPr>
                <a:xfrm>
                  <a:off x="11314887" y="522867"/>
                  <a:ext cx="494509" cy="320473"/>
                  <a:chOff x="9108110" y="975804"/>
                  <a:chExt cx="894715" cy="579831"/>
                </a:xfrm>
              </p:grpSpPr>
              <p:sp>
                <p:nvSpPr>
                  <p:cNvPr id="4115" name="Google Shape;4115;ge04c6973cd_3_601"/>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16" name="Google Shape;4116;ge04c6973cd_3_601"/>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17" name="Google Shape;4117;ge04c6973cd_3_601"/>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18" name="Google Shape;4118;ge04c6973cd_3_601"/>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19" name="Google Shape;4119;ge04c6973cd_3_601"/>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20" name="Google Shape;4120;ge04c6973cd_3_601"/>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21" name="Google Shape;4121;ge04c6973cd_3_601"/>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22" name="Google Shape;4122;ge04c6973cd_3_601"/>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23" name="Google Shape;4123;ge04c6973cd_3_601"/>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4124" name="Google Shape;4124;ge04c6973cd_3_601"/>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25" name="Google Shape;4125;ge04c6973cd_3_601"/>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4126" name="Google Shape;4126;ge04c6973cd_3_601"/>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27" name="Google Shape;4127;ge04c6973cd_3_601"/>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4128" name="Google Shape;4128;ge04c6973cd_3_601"/>
              <p:cNvGrpSpPr/>
              <p:nvPr/>
            </p:nvGrpSpPr>
            <p:grpSpPr>
              <a:xfrm>
                <a:off x="6676223" y="232242"/>
                <a:ext cx="959888" cy="940585"/>
                <a:chOff x="715379" y="449977"/>
                <a:chExt cx="1736725" cy="1701800"/>
              </a:xfrm>
            </p:grpSpPr>
            <p:sp>
              <p:nvSpPr>
                <p:cNvPr id="4129" name="Google Shape;4129;ge04c6973cd_3_601"/>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30" name="Google Shape;4130;ge04c6973cd_3_601"/>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31" name="Google Shape;4131;ge04c6973cd_3_601"/>
                <p:cNvSpPr/>
                <p:nvPr/>
              </p:nvSpPr>
              <p:spPr>
                <a:xfrm>
                  <a:off x="1140755" y="943620"/>
                  <a:ext cx="186300" cy="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32" name="Google Shape;4132;ge04c6973cd_3_601"/>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33" name="Google Shape;4133;ge04c6973cd_3_601"/>
                <p:cNvSpPr/>
                <p:nvPr/>
              </p:nvSpPr>
              <p:spPr>
                <a:xfrm>
                  <a:off x="1868016" y="938963"/>
                  <a:ext cx="158400" cy="2304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34" name="Google Shape;4134;ge04c6973cd_3_601"/>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35" name="Google Shape;4135;ge04c6973cd_3_601"/>
                <p:cNvSpPr/>
                <p:nvPr/>
              </p:nvSpPr>
              <p:spPr>
                <a:xfrm>
                  <a:off x="1391221" y="1546008"/>
                  <a:ext cx="184500" cy="176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36" name="Google Shape;4136;ge04c6973cd_3_601"/>
                <p:cNvSpPr/>
                <p:nvPr/>
              </p:nvSpPr>
              <p:spPr>
                <a:xfrm>
                  <a:off x="1606425" y="1547918"/>
                  <a:ext cx="253500" cy="1719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37" name="Google Shape;4137;ge04c6973cd_3_601"/>
                <p:cNvSpPr/>
                <p:nvPr/>
              </p:nvSpPr>
              <p:spPr>
                <a:xfrm>
                  <a:off x="1881483" y="1548260"/>
                  <a:ext cx="158100" cy="1716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38" name="Google Shape;4138;ge04c6973cd_3_601"/>
                <p:cNvSpPr/>
                <p:nvPr/>
              </p:nvSpPr>
              <p:spPr>
                <a:xfrm>
                  <a:off x="1150931" y="1763974"/>
                  <a:ext cx="972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39" name="Google Shape;4139;ge04c6973cd_3_601"/>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40" name="Google Shape;4140;ge04c6973cd_3_601"/>
                <p:cNvSpPr/>
                <p:nvPr/>
              </p:nvSpPr>
              <p:spPr>
                <a:xfrm>
                  <a:off x="1401364" y="1766237"/>
                  <a:ext cx="264600" cy="173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41" name="Google Shape;4141;ge04c6973cd_3_601"/>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42" name="Google Shape;4142;ge04c6973cd_3_601"/>
                <p:cNvSpPr/>
                <p:nvPr/>
              </p:nvSpPr>
              <p:spPr>
                <a:xfrm>
                  <a:off x="1740921" y="1763977"/>
                  <a:ext cx="1548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43" name="Google Shape;4143;ge04c6973cd_3_601"/>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44" name="Google Shape;4144;ge04c6973cd_3_601"/>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4145" name="Google Shape;4145;ge04c6973cd_3_601"/>
              <p:cNvPicPr preferRelativeResize="0"/>
              <p:nvPr/>
            </p:nvPicPr>
            <p:blipFill rotWithShape="1">
              <a:blip r:embed="rId12">
                <a:alphaModFix/>
              </a:blip>
              <a:srcRect/>
              <a:stretch/>
            </p:blipFill>
            <p:spPr>
              <a:xfrm>
                <a:off x="8100690" y="439353"/>
                <a:ext cx="2024416" cy="613380"/>
              </a:xfrm>
              <a:prstGeom prst="rect">
                <a:avLst/>
              </a:prstGeom>
              <a:noFill/>
              <a:ln>
                <a:noFill/>
              </a:ln>
            </p:spPr>
          </p:pic>
        </p:grpSp>
        <p:pic>
          <p:nvPicPr>
            <p:cNvPr id="4146" name="Google Shape;4146;ge04c6973cd_3_601"/>
            <p:cNvPicPr preferRelativeResize="0"/>
            <p:nvPr/>
          </p:nvPicPr>
          <p:blipFill rotWithShape="1">
            <a:blip r:embed="rId13">
              <a:alphaModFix/>
            </a:blip>
            <a:srcRect/>
            <a:stretch/>
          </p:blipFill>
          <p:spPr>
            <a:xfrm>
              <a:off x="384645" y="784985"/>
              <a:ext cx="2771396" cy="178051"/>
            </a:xfrm>
            <a:prstGeom prst="rect">
              <a:avLst/>
            </a:prstGeom>
            <a:noFill/>
            <a:ln>
              <a:noFill/>
            </a:ln>
          </p:spPr>
        </p:pic>
      </p:grpSp>
      <p:pic>
        <p:nvPicPr>
          <p:cNvPr id="4147" name="Google Shape;4147;ge04c6973cd_3_601"/>
          <p:cNvPicPr preferRelativeResize="0"/>
          <p:nvPr/>
        </p:nvPicPr>
        <p:blipFill rotWithShape="1">
          <a:blip r:embed="rId14">
            <a:alphaModFix/>
          </a:blip>
          <a:srcRect l="49898" t="29329" r="27005" b="30305"/>
          <a:stretch/>
        </p:blipFill>
        <p:spPr>
          <a:xfrm rot="-5400000">
            <a:off x="11114398" y="5802156"/>
            <a:ext cx="634596" cy="156703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grpSp>
        <p:nvGrpSpPr>
          <p:cNvPr id="1339" name="Google Shape;1339;ge4ecc01168_0_0"/>
          <p:cNvGrpSpPr/>
          <p:nvPr/>
        </p:nvGrpSpPr>
        <p:grpSpPr>
          <a:xfrm>
            <a:off x="374053" y="197901"/>
            <a:ext cx="2762714" cy="506223"/>
            <a:chOff x="6676223" y="232242"/>
            <a:chExt cx="5133247" cy="940585"/>
          </a:xfrm>
        </p:grpSpPr>
        <p:grpSp>
          <p:nvGrpSpPr>
            <p:cNvPr id="1340" name="Google Shape;1340;ge4ecc01168_0_0"/>
            <p:cNvGrpSpPr/>
            <p:nvPr/>
          </p:nvGrpSpPr>
          <p:grpSpPr>
            <a:xfrm>
              <a:off x="10456026" y="522866"/>
              <a:ext cx="1353444" cy="504582"/>
              <a:chOff x="10456026" y="522866"/>
              <a:chExt cx="1353444" cy="504582"/>
            </a:xfrm>
          </p:grpSpPr>
          <p:grpSp>
            <p:nvGrpSpPr>
              <p:cNvPr id="1341" name="Google Shape;1341;ge4ecc01168_0_0"/>
              <p:cNvGrpSpPr/>
              <p:nvPr/>
            </p:nvGrpSpPr>
            <p:grpSpPr>
              <a:xfrm>
                <a:off x="11314887" y="522866"/>
                <a:ext cx="494509" cy="320473"/>
                <a:chOff x="9108110" y="975804"/>
                <a:chExt cx="894715" cy="579831"/>
              </a:xfrm>
            </p:grpSpPr>
            <p:sp>
              <p:nvSpPr>
                <p:cNvPr id="1342" name="Google Shape;1342;ge4ecc01168_0_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3" name="Google Shape;1343;ge4ecc01168_0_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4" name="Google Shape;1344;ge4ecc01168_0_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5" name="Google Shape;1345;ge4ecc01168_0_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6" name="Google Shape;1346;ge4ecc01168_0_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7" name="Google Shape;1347;ge4ecc01168_0_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8" name="Google Shape;1348;ge4ecc01168_0_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9" name="Google Shape;1349;ge4ecc01168_0_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0" name="Google Shape;1350;ge4ecc01168_0_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1" name="Google Shape;1351;ge4ecc01168_0_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2" name="Google Shape;1352;ge4ecc01168_0_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3" name="Google Shape;1353;ge4ecc01168_0_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4" name="Google Shape;1354;ge4ecc01168_0_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355" name="Google Shape;1355;ge4ecc01168_0_0"/>
            <p:cNvGrpSpPr/>
            <p:nvPr/>
          </p:nvGrpSpPr>
          <p:grpSpPr>
            <a:xfrm>
              <a:off x="6676223" y="232242"/>
              <a:ext cx="959888" cy="940585"/>
              <a:chOff x="715379" y="449977"/>
              <a:chExt cx="1736725" cy="1701800"/>
            </a:xfrm>
          </p:grpSpPr>
          <p:sp>
            <p:nvSpPr>
              <p:cNvPr id="1356" name="Google Shape;1356;ge4ecc01168_0_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7" name="Google Shape;1357;ge4ecc01168_0_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8" name="Google Shape;1358;ge4ecc01168_0_0"/>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9" name="Google Shape;1359;ge4ecc01168_0_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0" name="Google Shape;1360;ge4ecc01168_0_0"/>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1" name="Google Shape;1361;ge4ecc01168_0_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2" name="Google Shape;1362;ge4ecc01168_0_0"/>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3" name="Google Shape;1363;ge4ecc01168_0_0"/>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4" name="Google Shape;1364;ge4ecc01168_0_0"/>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5" name="Google Shape;1365;ge4ecc01168_0_0"/>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6" name="Google Shape;1366;ge4ecc01168_0_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7" name="Google Shape;1367;ge4ecc01168_0_0"/>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8" name="Google Shape;1368;ge4ecc01168_0_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9" name="Google Shape;1369;ge4ecc01168_0_0"/>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0" name="Google Shape;1370;ge4ecc01168_0_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1" name="Google Shape;1371;ge4ecc01168_0_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372" name="Google Shape;1372;ge4ecc01168_0_0"/>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373" name="Google Shape;1373;ge4ecc01168_0_0"/>
          <p:cNvPicPr preferRelativeResize="0"/>
          <p:nvPr/>
        </p:nvPicPr>
        <p:blipFill rotWithShape="1">
          <a:blip r:embed="rId12">
            <a:alphaModFix/>
          </a:blip>
          <a:srcRect/>
          <a:stretch/>
        </p:blipFill>
        <p:spPr>
          <a:xfrm>
            <a:off x="384645" y="784985"/>
            <a:ext cx="2771394" cy="178051"/>
          </a:xfrm>
          <a:prstGeom prst="rect">
            <a:avLst/>
          </a:prstGeom>
          <a:noFill/>
          <a:ln>
            <a:noFill/>
          </a:ln>
        </p:spPr>
      </p:pic>
      <p:pic>
        <p:nvPicPr>
          <p:cNvPr id="1374" name="Google Shape;1374;ge4ecc01168_0_0"/>
          <p:cNvPicPr preferRelativeResize="0"/>
          <p:nvPr/>
        </p:nvPicPr>
        <p:blipFill rotWithShape="1">
          <a:blip r:embed="rId13">
            <a:alphaModFix/>
          </a:blip>
          <a:srcRect l="49898" t="29329" r="27004" b="30302"/>
          <a:stretch/>
        </p:blipFill>
        <p:spPr>
          <a:xfrm rot="-5400000">
            <a:off x="11114399" y="5802155"/>
            <a:ext cx="634596" cy="1567032"/>
          </a:xfrm>
          <a:prstGeom prst="rect">
            <a:avLst/>
          </a:prstGeom>
          <a:noFill/>
          <a:ln>
            <a:noFill/>
          </a:ln>
        </p:spPr>
      </p:pic>
      <p:pic>
        <p:nvPicPr>
          <p:cNvPr id="4" name="Picture 3" descr="Text&#10;&#10;Description automatically generated">
            <a:extLst>
              <a:ext uri="{FF2B5EF4-FFF2-40B4-BE49-F238E27FC236}">
                <a16:creationId xmlns:a16="http://schemas.microsoft.com/office/drawing/2014/main" id="{7819CE33-D432-8F48-895D-F449AFD8DF6C}"/>
              </a:ext>
            </a:extLst>
          </p:cNvPr>
          <p:cNvPicPr>
            <a:picLocks noChangeAspect="1"/>
          </p:cNvPicPr>
          <p:nvPr/>
        </p:nvPicPr>
        <p:blipFill>
          <a:blip r:embed="rId14"/>
          <a:stretch>
            <a:fillRect/>
          </a:stretch>
        </p:blipFill>
        <p:spPr>
          <a:xfrm>
            <a:off x="1160372" y="2080358"/>
            <a:ext cx="10309678" cy="2969944"/>
          </a:xfrm>
          <a:prstGeom prst="rect">
            <a:avLst/>
          </a:prstGeom>
        </p:spPr>
      </p:pic>
    </p:spTree>
    <p:extLst>
      <p:ext uri="{BB962C8B-B14F-4D97-AF65-F5344CB8AC3E}">
        <p14:creationId xmlns:p14="http://schemas.microsoft.com/office/powerpoint/2010/main" val="5788345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grpSp>
        <p:nvGrpSpPr>
          <p:cNvPr id="1339" name="Google Shape;1339;ge4ecc01168_0_0"/>
          <p:cNvGrpSpPr/>
          <p:nvPr/>
        </p:nvGrpSpPr>
        <p:grpSpPr>
          <a:xfrm>
            <a:off x="374053" y="197901"/>
            <a:ext cx="2762714" cy="506223"/>
            <a:chOff x="6676223" y="232242"/>
            <a:chExt cx="5133247" cy="940585"/>
          </a:xfrm>
        </p:grpSpPr>
        <p:grpSp>
          <p:nvGrpSpPr>
            <p:cNvPr id="1340" name="Google Shape;1340;ge4ecc01168_0_0"/>
            <p:cNvGrpSpPr/>
            <p:nvPr/>
          </p:nvGrpSpPr>
          <p:grpSpPr>
            <a:xfrm>
              <a:off x="10456026" y="522866"/>
              <a:ext cx="1353444" cy="504582"/>
              <a:chOff x="10456026" y="522866"/>
              <a:chExt cx="1353444" cy="504582"/>
            </a:xfrm>
          </p:grpSpPr>
          <p:grpSp>
            <p:nvGrpSpPr>
              <p:cNvPr id="1341" name="Google Shape;1341;ge4ecc01168_0_0"/>
              <p:cNvGrpSpPr/>
              <p:nvPr/>
            </p:nvGrpSpPr>
            <p:grpSpPr>
              <a:xfrm>
                <a:off x="11314887" y="522866"/>
                <a:ext cx="494509" cy="320473"/>
                <a:chOff x="9108110" y="975804"/>
                <a:chExt cx="894715" cy="579831"/>
              </a:xfrm>
            </p:grpSpPr>
            <p:sp>
              <p:nvSpPr>
                <p:cNvPr id="1342" name="Google Shape;1342;ge4ecc01168_0_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3" name="Google Shape;1343;ge4ecc01168_0_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4" name="Google Shape;1344;ge4ecc01168_0_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5" name="Google Shape;1345;ge4ecc01168_0_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6" name="Google Shape;1346;ge4ecc01168_0_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7" name="Google Shape;1347;ge4ecc01168_0_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8" name="Google Shape;1348;ge4ecc01168_0_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9" name="Google Shape;1349;ge4ecc01168_0_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0" name="Google Shape;1350;ge4ecc01168_0_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1" name="Google Shape;1351;ge4ecc01168_0_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2" name="Google Shape;1352;ge4ecc01168_0_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3" name="Google Shape;1353;ge4ecc01168_0_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4" name="Google Shape;1354;ge4ecc01168_0_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355" name="Google Shape;1355;ge4ecc01168_0_0"/>
            <p:cNvGrpSpPr/>
            <p:nvPr/>
          </p:nvGrpSpPr>
          <p:grpSpPr>
            <a:xfrm>
              <a:off x="6676223" y="232242"/>
              <a:ext cx="959888" cy="940585"/>
              <a:chOff x="715379" y="449977"/>
              <a:chExt cx="1736725" cy="1701800"/>
            </a:xfrm>
          </p:grpSpPr>
          <p:sp>
            <p:nvSpPr>
              <p:cNvPr id="1356" name="Google Shape;1356;ge4ecc01168_0_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7" name="Google Shape;1357;ge4ecc01168_0_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8" name="Google Shape;1358;ge4ecc01168_0_0"/>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9" name="Google Shape;1359;ge4ecc01168_0_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0" name="Google Shape;1360;ge4ecc01168_0_0"/>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1" name="Google Shape;1361;ge4ecc01168_0_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2" name="Google Shape;1362;ge4ecc01168_0_0"/>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3" name="Google Shape;1363;ge4ecc01168_0_0"/>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4" name="Google Shape;1364;ge4ecc01168_0_0"/>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5" name="Google Shape;1365;ge4ecc01168_0_0"/>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6" name="Google Shape;1366;ge4ecc01168_0_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7" name="Google Shape;1367;ge4ecc01168_0_0"/>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8" name="Google Shape;1368;ge4ecc01168_0_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9" name="Google Shape;1369;ge4ecc01168_0_0"/>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0" name="Google Shape;1370;ge4ecc01168_0_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1" name="Google Shape;1371;ge4ecc01168_0_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372" name="Google Shape;1372;ge4ecc01168_0_0"/>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373" name="Google Shape;1373;ge4ecc01168_0_0"/>
          <p:cNvPicPr preferRelativeResize="0"/>
          <p:nvPr/>
        </p:nvPicPr>
        <p:blipFill rotWithShape="1">
          <a:blip r:embed="rId12">
            <a:alphaModFix/>
          </a:blip>
          <a:srcRect/>
          <a:stretch/>
        </p:blipFill>
        <p:spPr>
          <a:xfrm>
            <a:off x="384645" y="784985"/>
            <a:ext cx="2771394" cy="178051"/>
          </a:xfrm>
          <a:prstGeom prst="rect">
            <a:avLst/>
          </a:prstGeom>
          <a:noFill/>
          <a:ln>
            <a:noFill/>
          </a:ln>
        </p:spPr>
      </p:pic>
      <p:pic>
        <p:nvPicPr>
          <p:cNvPr id="1374" name="Google Shape;1374;ge4ecc01168_0_0"/>
          <p:cNvPicPr preferRelativeResize="0"/>
          <p:nvPr/>
        </p:nvPicPr>
        <p:blipFill rotWithShape="1">
          <a:blip r:embed="rId13">
            <a:alphaModFix/>
          </a:blip>
          <a:srcRect l="49898" t="29329" r="27004" b="30302"/>
          <a:stretch/>
        </p:blipFill>
        <p:spPr>
          <a:xfrm rot="-5400000">
            <a:off x="11114399" y="5802155"/>
            <a:ext cx="634596" cy="1567032"/>
          </a:xfrm>
          <a:prstGeom prst="rect">
            <a:avLst/>
          </a:prstGeom>
          <a:noFill/>
          <a:ln>
            <a:noFill/>
          </a:ln>
        </p:spPr>
      </p:pic>
      <p:sp>
        <p:nvSpPr>
          <p:cNvPr id="40" name="TextBox 39">
            <a:extLst>
              <a:ext uri="{FF2B5EF4-FFF2-40B4-BE49-F238E27FC236}">
                <a16:creationId xmlns:a16="http://schemas.microsoft.com/office/drawing/2014/main" id="{6B01B5A1-95B4-5146-88DC-0ECD97C20A13}"/>
              </a:ext>
            </a:extLst>
          </p:cNvPr>
          <p:cNvSpPr txBox="1"/>
          <p:nvPr/>
        </p:nvSpPr>
        <p:spPr>
          <a:xfrm>
            <a:off x="864718" y="1360500"/>
            <a:ext cx="4193777" cy="584775"/>
          </a:xfrm>
          <a:prstGeom prst="rect">
            <a:avLst/>
          </a:prstGeom>
          <a:noFill/>
        </p:spPr>
        <p:txBody>
          <a:bodyPr wrap="none" rtlCol="0">
            <a:spAutoFit/>
          </a:bodyPr>
          <a:lstStyle/>
          <a:p>
            <a:r>
              <a:rPr lang="en-US" sz="3200" dirty="0"/>
              <a:t>This lesson’s top tip is</a:t>
            </a:r>
          </a:p>
        </p:txBody>
      </p:sp>
      <p:pic>
        <p:nvPicPr>
          <p:cNvPr id="4" name="Picture 3" descr="Text&#10;&#10;Description automatically generated">
            <a:extLst>
              <a:ext uri="{FF2B5EF4-FFF2-40B4-BE49-F238E27FC236}">
                <a16:creationId xmlns:a16="http://schemas.microsoft.com/office/drawing/2014/main" id="{50AC31C7-4F03-884C-8655-72149FCD8A4D}"/>
              </a:ext>
            </a:extLst>
          </p:cNvPr>
          <p:cNvPicPr>
            <a:picLocks noChangeAspect="1"/>
          </p:cNvPicPr>
          <p:nvPr/>
        </p:nvPicPr>
        <p:blipFill>
          <a:blip r:embed="rId14"/>
          <a:stretch>
            <a:fillRect/>
          </a:stretch>
        </p:blipFill>
        <p:spPr>
          <a:xfrm>
            <a:off x="1771062" y="2438758"/>
            <a:ext cx="9039547" cy="2037081"/>
          </a:xfrm>
          <a:prstGeom prst="rect">
            <a:avLst/>
          </a:prstGeom>
        </p:spPr>
      </p:pic>
      <p:sp>
        <p:nvSpPr>
          <p:cNvPr id="2" name="Rectangle 1">
            <a:extLst>
              <a:ext uri="{FF2B5EF4-FFF2-40B4-BE49-F238E27FC236}">
                <a16:creationId xmlns:a16="http://schemas.microsoft.com/office/drawing/2014/main" id="{75EC068E-B463-4A23-BA46-9781BC6E071E}"/>
              </a:ext>
            </a:extLst>
          </p:cNvPr>
          <p:cNvSpPr/>
          <p:nvPr/>
        </p:nvSpPr>
        <p:spPr>
          <a:xfrm>
            <a:off x="2544764" y="4952307"/>
            <a:ext cx="7492142" cy="1846659"/>
          </a:xfrm>
          <a:prstGeom prst="rect">
            <a:avLst/>
          </a:prstGeom>
        </p:spPr>
        <p:txBody>
          <a:bodyPr wrap="square">
            <a:spAutoFit/>
          </a:bodyPr>
          <a:lstStyle/>
          <a:p>
            <a:pPr algn="ctr"/>
            <a:r>
              <a:rPr lang="en-GB" sz="2400" dirty="0">
                <a:latin typeface="Arial" panose="020B0604020202020204" pitchFamily="34" charset="0"/>
                <a:ea typeface="Calibri" panose="020F0502020204030204" pitchFamily="34" charset="0"/>
                <a:cs typeface="Arial" panose="020B0604020202020204" pitchFamily="34" charset="0"/>
              </a:rPr>
              <a:t>WATCH THIS FILM TO CONSOLIDATE YOUR LEARNING</a:t>
            </a:r>
          </a:p>
          <a:p>
            <a:pPr algn="ctr"/>
            <a:r>
              <a:rPr lang="en-GB" sz="2400" dirty="0">
                <a:latin typeface="Arial" panose="020B0604020202020204" pitchFamily="34" charset="0"/>
                <a:ea typeface="Calibri" panose="020F0502020204030204" pitchFamily="34" charset="0"/>
                <a:cs typeface="Arial" panose="020B0604020202020204" pitchFamily="34" charset="0"/>
              </a:rPr>
              <a:t>How the BBC verifies content from Ukraine</a:t>
            </a:r>
          </a:p>
          <a:p>
            <a:pPr algn="ctr"/>
            <a:r>
              <a:rPr lang="en-GB" sz="2400" dirty="0">
                <a:latin typeface="Arial" panose="020B0604020202020204" pitchFamily="34" charset="0"/>
                <a:cs typeface="Arial" panose="020B0604020202020204" pitchFamily="34" charset="0"/>
                <a:hlinkClick r:id="rId15"/>
              </a:rPr>
              <a:t>https://www.bbc.com/news/av/61096713</a:t>
            </a:r>
            <a:endParaRPr lang="en-GB" sz="2400" dirty="0">
              <a:latin typeface="Arial" panose="020B0604020202020204" pitchFamily="34" charset="0"/>
              <a:cs typeface="Arial" panose="020B0604020202020204" pitchFamily="34" charset="0"/>
            </a:endParaRPr>
          </a:p>
          <a:p>
            <a:pPr algn="ctr"/>
            <a:endParaRPr lang="en-GB" dirty="0"/>
          </a:p>
        </p:txBody>
      </p:sp>
    </p:spTree>
    <p:extLst>
      <p:ext uri="{BB962C8B-B14F-4D97-AF65-F5344CB8AC3E}">
        <p14:creationId xmlns:p14="http://schemas.microsoft.com/office/powerpoint/2010/main" val="2644681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grpSp>
        <p:nvGrpSpPr>
          <p:cNvPr id="658" name="Google Shape;658;gb7ff79a52d_0_787"/>
          <p:cNvGrpSpPr/>
          <p:nvPr/>
        </p:nvGrpSpPr>
        <p:grpSpPr>
          <a:xfrm>
            <a:off x="511938" y="309825"/>
            <a:ext cx="4243655" cy="777582"/>
            <a:chOff x="6676223" y="232242"/>
            <a:chExt cx="5133247" cy="940585"/>
          </a:xfrm>
        </p:grpSpPr>
        <p:grpSp>
          <p:nvGrpSpPr>
            <p:cNvPr id="659" name="Google Shape;659;gb7ff79a52d_0_787"/>
            <p:cNvGrpSpPr/>
            <p:nvPr/>
          </p:nvGrpSpPr>
          <p:grpSpPr>
            <a:xfrm>
              <a:off x="10456026" y="522867"/>
              <a:ext cx="1353444" cy="504581"/>
              <a:chOff x="10456026" y="522867"/>
              <a:chExt cx="1353444" cy="504581"/>
            </a:xfrm>
          </p:grpSpPr>
          <p:grpSp>
            <p:nvGrpSpPr>
              <p:cNvPr id="660" name="Google Shape;660;gb7ff79a52d_0_787"/>
              <p:cNvGrpSpPr/>
              <p:nvPr/>
            </p:nvGrpSpPr>
            <p:grpSpPr>
              <a:xfrm>
                <a:off x="11314887" y="522867"/>
                <a:ext cx="494509" cy="320473"/>
                <a:chOff x="9108110" y="975804"/>
                <a:chExt cx="894715" cy="579831"/>
              </a:xfrm>
            </p:grpSpPr>
            <p:sp>
              <p:nvSpPr>
                <p:cNvPr id="661" name="Google Shape;661;gb7ff79a52d_0_787"/>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2" name="Google Shape;662;gb7ff79a52d_0_787"/>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3" name="Google Shape;663;gb7ff79a52d_0_787"/>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4" name="Google Shape;664;gb7ff79a52d_0_787"/>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5" name="Google Shape;665;gb7ff79a52d_0_787"/>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6" name="Google Shape;666;gb7ff79a52d_0_787"/>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7" name="Google Shape;667;gb7ff79a52d_0_787"/>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8" name="Google Shape;668;gb7ff79a52d_0_787"/>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9" name="Google Shape;669;gb7ff79a52d_0_787"/>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70" name="Google Shape;670;gb7ff79a52d_0_787"/>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1" name="Google Shape;671;gb7ff79a52d_0_787"/>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72" name="Google Shape;672;gb7ff79a52d_0_787"/>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3" name="Google Shape;673;gb7ff79a52d_0_787"/>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674" name="Google Shape;674;gb7ff79a52d_0_787"/>
            <p:cNvGrpSpPr/>
            <p:nvPr/>
          </p:nvGrpSpPr>
          <p:grpSpPr>
            <a:xfrm>
              <a:off x="6676223" y="232242"/>
              <a:ext cx="959888" cy="940585"/>
              <a:chOff x="715379" y="449977"/>
              <a:chExt cx="1736725" cy="1701800"/>
            </a:xfrm>
          </p:grpSpPr>
          <p:sp>
            <p:nvSpPr>
              <p:cNvPr id="675" name="Google Shape;675;gb7ff79a52d_0_787"/>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6" name="Google Shape;676;gb7ff79a52d_0_787"/>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7" name="Google Shape;677;gb7ff79a52d_0_787"/>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8" name="Google Shape;678;gb7ff79a52d_0_787"/>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9" name="Google Shape;679;gb7ff79a52d_0_787"/>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0" name="Google Shape;680;gb7ff79a52d_0_787"/>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1" name="Google Shape;681;gb7ff79a52d_0_787"/>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2" name="Google Shape;682;gb7ff79a52d_0_787"/>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3" name="Google Shape;683;gb7ff79a52d_0_787"/>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4" name="Google Shape;684;gb7ff79a52d_0_787"/>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5" name="Google Shape;685;gb7ff79a52d_0_787"/>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6" name="Google Shape;686;gb7ff79a52d_0_787"/>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7" name="Google Shape;687;gb7ff79a52d_0_787"/>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8" name="Google Shape;688;gb7ff79a52d_0_787"/>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9" name="Google Shape;689;gb7ff79a52d_0_787"/>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90" name="Google Shape;690;gb7ff79a52d_0_787"/>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691" name="Google Shape;691;gb7ff79a52d_0_787"/>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692" name="Google Shape;692;gb7ff79a52d_0_787"/>
          <p:cNvPicPr preferRelativeResize="0"/>
          <p:nvPr/>
        </p:nvPicPr>
        <p:blipFill rotWithShape="1">
          <a:blip r:embed="rId12">
            <a:alphaModFix/>
          </a:blip>
          <a:srcRect l="49898" t="29329" r="27005" b="30305"/>
          <a:stretch/>
        </p:blipFill>
        <p:spPr>
          <a:xfrm>
            <a:off x="-23246" y="3031132"/>
            <a:ext cx="989556" cy="2443548"/>
          </a:xfrm>
          <a:prstGeom prst="rect">
            <a:avLst/>
          </a:prstGeom>
          <a:noFill/>
          <a:ln>
            <a:noFill/>
          </a:ln>
        </p:spPr>
      </p:pic>
      <p:pic>
        <p:nvPicPr>
          <p:cNvPr id="693" name="Google Shape;693;gb7ff79a52d_0_787"/>
          <p:cNvPicPr preferRelativeResize="0"/>
          <p:nvPr/>
        </p:nvPicPr>
        <p:blipFill rotWithShape="1">
          <a:blip r:embed="rId12">
            <a:alphaModFix/>
          </a:blip>
          <a:srcRect l="49898" t="29329" r="27005" b="30305"/>
          <a:stretch/>
        </p:blipFill>
        <p:spPr>
          <a:xfrm rot="5400000">
            <a:off x="10498661" y="-752048"/>
            <a:ext cx="989556" cy="2443548"/>
          </a:xfrm>
          <a:prstGeom prst="rect">
            <a:avLst/>
          </a:prstGeom>
          <a:noFill/>
          <a:ln>
            <a:noFill/>
          </a:ln>
        </p:spPr>
      </p:pic>
      <p:pic>
        <p:nvPicPr>
          <p:cNvPr id="694" name="Google Shape;694;gb7ff79a52d_0_787"/>
          <p:cNvPicPr preferRelativeResize="0"/>
          <p:nvPr/>
        </p:nvPicPr>
        <p:blipFill rotWithShape="1">
          <a:blip r:embed="rId13">
            <a:alphaModFix/>
          </a:blip>
          <a:srcRect/>
          <a:stretch/>
        </p:blipFill>
        <p:spPr>
          <a:xfrm>
            <a:off x="422223" y="1383320"/>
            <a:ext cx="9692186" cy="622683"/>
          </a:xfrm>
          <a:prstGeom prst="rect">
            <a:avLst/>
          </a:prstGeom>
          <a:noFill/>
          <a:ln>
            <a:noFill/>
          </a:ln>
        </p:spPr>
      </p:pic>
      <p:cxnSp>
        <p:nvCxnSpPr>
          <p:cNvPr id="695" name="Google Shape;695;gb7ff79a52d_0_787"/>
          <p:cNvCxnSpPr/>
          <p:nvPr/>
        </p:nvCxnSpPr>
        <p:spPr>
          <a:xfrm>
            <a:off x="2700089" y="4141110"/>
            <a:ext cx="786000" cy="0"/>
          </a:xfrm>
          <a:prstGeom prst="straightConnector1">
            <a:avLst/>
          </a:prstGeom>
          <a:noFill/>
          <a:ln w="127000" cap="flat" cmpd="sng">
            <a:solidFill>
              <a:srgbClr val="A7262A"/>
            </a:solidFill>
            <a:prstDash val="solid"/>
            <a:miter lim="800000"/>
            <a:headEnd type="none" w="sm" len="sm"/>
            <a:tailEnd type="none" w="sm" len="sm"/>
          </a:ln>
        </p:spPr>
      </p:cxnSp>
      <p:pic>
        <p:nvPicPr>
          <p:cNvPr id="696" name="Google Shape;696;gb7ff79a52d_0_787"/>
          <p:cNvPicPr preferRelativeResize="0"/>
          <p:nvPr/>
        </p:nvPicPr>
        <p:blipFill rotWithShape="1">
          <a:blip r:embed="rId12">
            <a:alphaModFix/>
          </a:blip>
          <a:srcRect l="49898" t="29329" r="27005" b="30305"/>
          <a:stretch/>
        </p:blipFill>
        <p:spPr>
          <a:xfrm rot="-5400000">
            <a:off x="10473608" y="5166500"/>
            <a:ext cx="989556" cy="2443548"/>
          </a:xfrm>
          <a:prstGeom prst="rect">
            <a:avLst/>
          </a:prstGeom>
          <a:noFill/>
          <a:ln>
            <a:noFill/>
          </a:ln>
        </p:spPr>
      </p:pic>
      <p:pic>
        <p:nvPicPr>
          <p:cNvPr id="697" name="Google Shape;697;gb7ff79a52d_0_787"/>
          <p:cNvPicPr preferRelativeResize="0"/>
          <p:nvPr/>
        </p:nvPicPr>
        <p:blipFill rotWithShape="1">
          <a:blip r:embed="rId14">
            <a:alphaModFix/>
          </a:blip>
          <a:srcRect/>
          <a:stretch/>
        </p:blipFill>
        <p:spPr>
          <a:xfrm>
            <a:off x="7075140" y="2183706"/>
            <a:ext cx="3330151" cy="3844946"/>
          </a:xfrm>
          <a:prstGeom prst="rect">
            <a:avLst/>
          </a:prstGeom>
          <a:noFill/>
          <a:ln>
            <a:noFill/>
          </a:ln>
        </p:spPr>
      </p:pic>
      <p:sp>
        <p:nvSpPr>
          <p:cNvPr id="45" name="Google Shape;703;ge71bc78ff5_0_137">
            <a:extLst>
              <a:ext uri="{FF2B5EF4-FFF2-40B4-BE49-F238E27FC236}">
                <a16:creationId xmlns:a16="http://schemas.microsoft.com/office/drawing/2014/main" id="{E80BC7D7-2233-3142-95D9-7C7439CAD73E}"/>
              </a:ext>
            </a:extLst>
          </p:cNvPr>
          <p:cNvSpPr txBox="1"/>
          <p:nvPr/>
        </p:nvSpPr>
        <p:spPr>
          <a:xfrm>
            <a:off x="966310" y="2336746"/>
            <a:ext cx="6108830" cy="150473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500"/>
              <a:buFont typeface="Arial"/>
              <a:buNone/>
            </a:pPr>
            <a:r>
              <a:rPr lang="en-GB" sz="3600" b="1" dirty="0">
                <a:solidFill>
                  <a:schemeClr val="dk1"/>
                </a:solidFill>
                <a:latin typeface="Arial"/>
                <a:ea typeface="Arial"/>
                <a:cs typeface="Arial"/>
                <a:sym typeface="Arial"/>
              </a:rPr>
              <a:t>End of m</a:t>
            </a:r>
            <a:r>
              <a:rPr lang="en-GB" sz="3600" b="1" i="0" u="none" strike="noStrike" cap="none" dirty="0">
                <a:solidFill>
                  <a:schemeClr val="dk1"/>
                </a:solidFill>
                <a:latin typeface="Arial"/>
                <a:ea typeface="Arial"/>
                <a:cs typeface="Arial"/>
                <a:sym typeface="Arial"/>
              </a:rPr>
              <a:t>odule 5</a:t>
            </a:r>
          </a:p>
          <a:p>
            <a:pPr marL="0" marR="0" lvl="0" indent="0" algn="l" rtl="0">
              <a:lnSpc>
                <a:spcPct val="100000"/>
              </a:lnSpc>
              <a:spcBef>
                <a:spcPts val="0"/>
              </a:spcBef>
              <a:spcAft>
                <a:spcPts val="0"/>
              </a:spcAft>
              <a:buClr>
                <a:schemeClr val="dk1"/>
              </a:buClr>
              <a:buSzPts val="1500"/>
              <a:buFont typeface="Arial"/>
              <a:buNone/>
            </a:pPr>
            <a:r>
              <a:rPr lang="en-GB" sz="3500" b="1" i="0" u="none" strike="noStrike" cap="none" dirty="0">
                <a:solidFill>
                  <a:schemeClr val="dk1"/>
                </a:solidFill>
                <a:latin typeface="Arial"/>
                <a:ea typeface="Arial"/>
                <a:cs typeface="Arial"/>
                <a:sym typeface="Arial"/>
              </a:rPr>
              <a:t>Techie tools</a:t>
            </a:r>
            <a:endParaRPr sz="3500" b="1" i="0" u="none" strike="noStrike" cap="none" dirty="0">
              <a:solidFill>
                <a:schemeClr val="dk1"/>
              </a:solidFill>
              <a:latin typeface="Arial"/>
              <a:ea typeface="Arial"/>
              <a:cs typeface="Arial"/>
              <a:sym typeface="Arial"/>
            </a:endParaRPr>
          </a:p>
        </p:txBody>
      </p:sp>
      <p:sp>
        <p:nvSpPr>
          <p:cNvPr id="2" name="TextBox 1">
            <a:extLst>
              <a:ext uri="{FF2B5EF4-FFF2-40B4-BE49-F238E27FC236}">
                <a16:creationId xmlns:a16="http://schemas.microsoft.com/office/drawing/2014/main" id="{0E383B28-C0AE-4B35-886D-2916D882688E}"/>
              </a:ext>
            </a:extLst>
          </p:cNvPr>
          <p:cNvSpPr txBox="1"/>
          <p:nvPr/>
        </p:nvSpPr>
        <p:spPr>
          <a:xfrm>
            <a:off x="1039279" y="4599846"/>
            <a:ext cx="6108830" cy="1754326"/>
          </a:xfrm>
          <a:prstGeom prst="rect">
            <a:avLst/>
          </a:prstGeom>
          <a:noFill/>
        </p:spPr>
        <p:txBody>
          <a:bodyPr wrap="square" rtlCol="0">
            <a:spAutoFit/>
          </a:bodyPr>
          <a:lstStyle/>
          <a:p>
            <a:r>
              <a:rPr lang="en-GB" b="1" dirty="0"/>
              <a:t>© BBC 2022</a:t>
            </a:r>
            <a:endParaRPr lang="en-GB" dirty="0"/>
          </a:p>
          <a:p>
            <a:r>
              <a:rPr lang="en-GB" b="1" dirty="0"/>
              <a:t>These workshops and slides are for educational and private study use only.  They are not for resale or commercial and/or online distribution.      </a:t>
            </a:r>
            <a:endParaRPr lang="en-GB" dirty="0"/>
          </a:p>
          <a:p>
            <a:r>
              <a:rPr lang="en-GB" b="1" dirty="0"/>
              <a:t>if you wish to use the workshops and slides for any other purpose, please contact </a:t>
            </a:r>
            <a:r>
              <a:rPr lang="en-GB" b="1" dirty="0" err="1"/>
              <a:t>marie.</a:t>
            </a:r>
            <a:r>
              <a:rPr lang="en-GB" b="1" err="1"/>
              <a:t>helly</a:t>
            </a:r>
            <a:r>
              <a:rPr lang="en-GB" b="1"/>
              <a:t>@bbc.co.uk</a:t>
            </a:r>
            <a:endParaRPr lang="en-GB" dirty="0"/>
          </a:p>
        </p:txBody>
      </p:sp>
    </p:spTree>
    <p:extLst>
      <p:ext uri="{BB962C8B-B14F-4D97-AF65-F5344CB8AC3E}">
        <p14:creationId xmlns:p14="http://schemas.microsoft.com/office/powerpoint/2010/main" val="1873435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grpSp>
        <p:nvGrpSpPr>
          <p:cNvPr id="1339" name="Google Shape;1339;ge4ecc01168_0_0"/>
          <p:cNvGrpSpPr/>
          <p:nvPr/>
        </p:nvGrpSpPr>
        <p:grpSpPr>
          <a:xfrm>
            <a:off x="374053" y="197901"/>
            <a:ext cx="2762714" cy="506223"/>
            <a:chOff x="6676223" y="232242"/>
            <a:chExt cx="5133247" cy="940585"/>
          </a:xfrm>
        </p:grpSpPr>
        <p:grpSp>
          <p:nvGrpSpPr>
            <p:cNvPr id="1340" name="Google Shape;1340;ge4ecc01168_0_0"/>
            <p:cNvGrpSpPr/>
            <p:nvPr/>
          </p:nvGrpSpPr>
          <p:grpSpPr>
            <a:xfrm>
              <a:off x="10456026" y="522866"/>
              <a:ext cx="1353444" cy="504582"/>
              <a:chOff x="10456026" y="522866"/>
              <a:chExt cx="1353444" cy="504582"/>
            </a:xfrm>
          </p:grpSpPr>
          <p:grpSp>
            <p:nvGrpSpPr>
              <p:cNvPr id="1341" name="Google Shape;1341;ge4ecc01168_0_0"/>
              <p:cNvGrpSpPr/>
              <p:nvPr/>
            </p:nvGrpSpPr>
            <p:grpSpPr>
              <a:xfrm>
                <a:off x="11314887" y="522866"/>
                <a:ext cx="494509" cy="320473"/>
                <a:chOff x="9108110" y="975804"/>
                <a:chExt cx="894715" cy="579831"/>
              </a:xfrm>
            </p:grpSpPr>
            <p:sp>
              <p:nvSpPr>
                <p:cNvPr id="1342" name="Google Shape;1342;ge4ecc01168_0_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3" name="Google Shape;1343;ge4ecc01168_0_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4" name="Google Shape;1344;ge4ecc01168_0_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5" name="Google Shape;1345;ge4ecc01168_0_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6" name="Google Shape;1346;ge4ecc01168_0_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7" name="Google Shape;1347;ge4ecc01168_0_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8" name="Google Shape;1348;ge4ecc01168_0_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9" name="Google Shape;1349;ge4ecc01168_0_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0" name="Google Shape;1350;ge4ecc01168_0_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1" name="Google Shape;1351;ge4ecc01168_0_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2" name="Google Shape;1352;ge4ecc01168_0_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3" name="Google Shape;1353;ge4ecc01168_0_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4" name="Google Shape;1354;ge4ecc01168_0_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355" name="Google Shape;1355;ge4ecc01168_0_0"/>
            <p:cNvGrpSpPr/>
            <p:nvPr/>
          </p:nvGrpSpPr>
          <p:grpSpPr>
            <a:xfrm>
              <a:off x="6676223" y="232242"/>
              <a:ext cx="959888" cy="940585"/>
              <a:chOff x="715379" y="449977"/>
              <a:chExt cx="1736725" cy="1701800"/>
            </a:xfrm>
          </p:grpSpPr>
          <p:sp>
            <p:nvSpPr>
              <p:cNvPr id="1356" name="Google Shape;1356;ge4ecc01168_0_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7" name="Google Shape;1357;ge4ecc01168_0_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8" name="Google Shape;1358;ge4ecc01168_0_0"/>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9" name="Google Shape;1359;ge4ecc01168_0_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0" name="Google Shape;1360;ge4ecc01168_0_0"/>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1" name="Google Shape;1361;ge4ecc01168_0_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2" name="Google Shape;1362;ge4ecc01168_0_0"/>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3" name="Google Shape;1363;ge4ecc01168_0_0"/>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4" name="Google Shape;1364;ge4ecc01168_0_0"/>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5" name="Google Shape;1365;ge4ecc01168_0_0"/>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6" name="Google Shape;1366;ge4ecc01168_0_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7" name="Google Shape;1367;ge4ecc01168_0_0"/>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8" name="Google Shape;1368;ge4ecc01168_0_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9" name="Google Shape;1369;ge4ecc01168_0_0"/>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0" name="Google Shape;1370;ge4ecc01168_0_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1" name="Google Shape;1371;ge4ecc01168_0_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372" name="Google Shape;1372;ge4ecc01168_0_0"/>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373" name="Google Shape;1373;ge4ecc01168_0_0"/>
          <p:cNvPicPr preferRelativeResize="0"/>
          <p:nvPr/>
        </p:nvPicPr>
        <p:blipFill rotWithShape="1">
          <a:blip r:embed="rId12">
            <a:alphaModFix/>
          </a:blip>
          <a:srcRect/>
          <a:stretch/>
        </p:blipFill>
        <p:spPr>
          <a:xfrm>
            <a:off x="384645" y="784985"/>
            <a:ext cx="2771394" cy="178051"/>
          </a:xfrm>
          <a:prstGeom prst="rect">
            <a:avLst/>
          </a:prstGeom>
          <a:noFill/>
          <a:ln>
            <a:noFill/>
          </a:ln>
        </p:spPr>
      </p:pic>
      <p:pic>
        <p:nvPicPr>
          <p:cNvPr id="1374" name="Google Shape;1374;ge4ecc01168_0_0"/>
          <p:cNvPicPr preferRelativeResize="0"/>
          <p:nvPr/>
        </p:nvPicPr>
        <p:blipFill rotWithShape="1">
          <a:blip r:embed="rId13">
            <a:alphaModFix/>
          </a:blip>
          <a:srcRect l="49898" t="29329" r="27004" b="30302"/>
          <a:stretch/>
        </p:blipFill>
        <p:spPr>
          <a:xfrm rot="-5400000">
            <a:off x="11114399" y="5802155"/>
            <a:ext cx="634596" cy="1567032"/>
          </a:xfrm>
          <a:prstGeom prst="rect">
            <a:avLst/>
          </a:prstGeom>
          <a:noFill/>
          <a:ln>
            <a:noFill/>
          </a:ln>
        </p:spPr>
      </p:pic>
      <p:sp>
        <p:nvSpPr>
          <p:cNvPr id="2" name="TextBox 1">
            <a:extLst>
              <a:ext uri="{FF2B5EF4-FFF2-40B4-BE49-F238E27FC236}">
                <a16:creationId xmlns:a16="http://schemas.microsoft.com/office/drawing/2014/main" id="{1A24C0ED-179A-2649-B60C-EF3A8313EB2D}"/>
              </a:ext>
            </a:extLst>
          </p:cNvPr>
          <p:cNvSpPr txBox="1"/>
          <p:nvPr/>
        </p:nvSpPr>
        <p:spPr>
          <a:xfrm>
            <a:off x="864718" y="1360500"/>
            <a:ext cx="1470852" cy="584775"/>
          </a:xfrm>
          <a:prstGeom prst="rect">
            <a:avLst/>
          </a:prstGeom>
          <a:noFill/>
        </p:spPr>
        <p:txBody>
          <a:bodyPr wrap="none" rtlCol="0">
            <a:spAutoFit/>
          </a:bodyPr>
          <a:lstStyle/>
          <a:p>
            <a:r>
              <a:rPr lang="en-US" sz="3200" dirty="0"/>
              <a:t>Recap…</a:t>
            </a:r>
          </a:p>
        </p:txBody>
      </p:sp>
      <p:pic>
        <p:nvPicPr>
          <p:cNvPr id="7" name="Picture 6" descr="Graphical user interface, text&#10;&#10;Description automatically generated">
            <a:extLst>
              <a:ext uri="{FF2B5EF4-FFF2-40B4-BE49-F238E27FC236}">
                <a16:creationId xmlns:a16="http://schemas.microsoft.com/office/drawing/2014/main" id="{053DC988-E1AB-5645-81C3-BA2779ED78C5}"/>
              </a:ext>
            </a:extLst>
          </p:cNvPr>
          <p:cNvPicPr>
            <a:picLocks noChangeAspect="1"/>
          </p:cNvPicPr>
          <p:nvPr/>
        </p:nvPicPr>
        <p:blipFill>
          <a:blip r:embed="rId14"/>
          <a:stretch>
            <a:fillRect/>
          </a:stretch>
        </p:blipFill>
        <p:spPr>
          <a:xfrm>
            <a:off x="2408343" y="2351418"/>
            <a:ext cx="8547869" cy="1287007"/>
          </a:xfrm>
          <a:prstGeom prst="rect">
            <a:avLst/>
          </a:prstGeom>
        </p:spPr>
      </p:pic>
      <p:pic>
        <p:nvPicPr>
          <p:cNvPr id="9" name="Picture 8" descr="Graphical user interface&#10;&#10;Description automatically generated with low confidence">
            <a:extLst>
              <a:ext uri="{FF2B5EF4-FFF2-40B4-BE49-F238E27FC236}">
                <a16:creationId xmlns:a16="http://schemas.microsoft.com/office/drawing/2014/main" id="{DE52CFC1-2AAC-7D48-9BE8-D9AF42ED7A35}"/>
              </a:ext>
            </a:extLst>
          </p:cNvPr>
          <p:cNvPicPr>
            <a:picLocks noChangeAspect="1"/>
          </p:cNvPicPr>
          <p:nvPr/>
        </p:nvPicPr>
        <p:blipFill>
          <a:blip r:embed="rId15"/>
          <a:stretch>
            <a:fillRect/>
          </a:stretch>
        </p:blipFill>
        <p:spPr>
          <a:xfrm>
            <a:off x="2408343" y="1194622"/>
            <a:ext cx="8547869" cy="1100862"/>
          </a:xfrm>
          <a:prstGeom prst="rect">
            <a:avLst/>
          </a:prstGeom>
        </p:spPr>
      </p:pic>
      <p:pic>
        <p:nvPicPr>
          <p:cNvPr id="41" name="Picture 40" descr="Graphical user interface, text&#10;&#10;Description automatically generated">
            <a:extLst>
              <a:ext uri="{FF2B5EF4-FFF2-40B4-BE49-F238E27FC236}">
                <a16:creationId xmlns:a16="http://schemas.microsoft.com/office/drawing/2014/main" id="{71492B2F-2E36-6342-8DFD-0A63D39F3F23}"/>
              </a:ext>
            </a:extLst>
          </p:cNvPr>
          <p:cNvPicPr>
            <a:picLocks noChangeAspect="1"/>
          </p:cNvPicPr>
          <p:nvPr/>
        </p:nvPicPr>
        <p:blipFill>
          <a:blip r:embed="rId16"/>
          <a:stretch>
            <a:fillRect/>
          </a:stretch>
        </p:blipFill>
        <p:spPr>
          <a:xfrm>
            <a:off x="2408343" y="3694359"/>
            <a:ext cx="8547869" cy="1270338"/>
          </a:xfrm>
          <a:prstGeom prst="rect">
            <a:avLst/>
          </a:prstGeom>
        </p:spPr>
      </p:pic>
      <p:pic>
        <p:nvPicPr>
          <p:cNvPr id="46" name="Picture 45">
            <a:extLst>
              <a:ext uri="{FF2B5EF4-FFF2-40B4-BE49-F238E27FC236}">
                <a16:creationId xmlns:a16="http://schemas.microsoft.com/office/drawing/2014/main" id="{11DB1DF2-BF20-AC4D-92FB-F76BC658D9B0}"/>
              </a:ext>
            </a:extLst>
          </p:cNvPr>
          <p:cNvPicPr>
            <a:picLocks noChangeAspect="1"/>
          </p:cNvPicPr>
          <p:nvPr/>
        </p:nvPicPr>
        <p:blipFill>
          <a:blip r:embed="rId17"/>
          <a:stretch>
            <a:fillRect/>
          </a:stretch>
        </p:blipFill>
        <p:spPr>
          <a:xfrm>
            <a:off x="2408343" y="5081768"/>
            <a:ext cx="8547869" cy="1250382"/>
          </a:xfrm>
          <a:prstGeom prst="rect">
            <a:avLst/>
          </a:prstGeom>
        </p:spPr>
      </p:pic>
    </p:spTree>
    <p:extLst>
      <p:ext uri="{BB962C8B-B14F-4D97-AF65-F5344CB8AC3E}">
        <p14:creationId xmlns:p14="http://schemas.microsoft.com/office/powerpoint/2010/main" val="2788203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grpSp>
        <p:nvGrpSpPr>
          <p:cNvPr id="1339" name="Google Shape;1339;ge4ecc01168_0_0"/>
          <p:cNvGrpSpPr/>
          <p:nvPr/>
        </p:nvGrpSpPr>
        <p:grpSpPr>
          <a:xfrm>
            <a:off x="374053" y="197901"/>
            <a:ext cx="2762714" cy="506223"/>
            <a:chOff x="6676223" y="232242"/>
            <a:chExt cx="5133247" cy="940585"/>
          </a:xfrm>
        </p:grpSpPr>
        <p:grpSp>
          <p:nvGrpSpPr>
            <p:cNvPr id="1340" name="Google Shape;1340;ge4ecc01168_0_0"/>
            <p:cNvGrpSpPr/>
            <p:nvPr/>
          </p:nvGrpSpPr>
          <p:grpSpPr>
            <a:xfrm>
              <a:off x="10456026" y="522866"/>
              <a:ext cx="1353444" cy="504582"/>
              <a:chOff x="10456026" y="522866"/>
              <a:chExt cx="1353444" cy="504582"/>
            </a:xfrm>
          </p:grpSpPr>
          <p:grpSp>
            <p:nvGrpSpPr>
              <p:cNvPr id="1341" name="Google Shape;1341;ge4ecc01168_0_0"/>
              <p:cNvGrpSpPr/>
              <p:nvPr/>
            </p:nvGrpSpPr>
            <p:grpSpPr>
              <a:xfrm>
                <a:off x="11314887" y="522866"/>
                <a:ext cx="494509" cy="320473"/>
                <a:chOff x="9108110" y="975804"/>
                <a:chExt cx="894715" cy="579831"/>
              </a:xfrm>
            </p:grpSpPr>
            <p:sp>
              <p:nvSpPr>
                <p:cNvPr id="1342" name="Google Shape;1342;ge4ecc01168_0_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3" name="Google Shape;1343;ge4ecc01168_0_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4" name="Google Shape;1344;ge4ecc01168_0_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5" name="Google Shape;1345;ge4ecc01168_0_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6" name="Google Shape;1346;ge4ecc01168_0_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7" name="Google Shape;1347;ge4ecc01168_0_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8" name="Google Shape;1348;ge4ecc01168_0_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9" name="Google Shape;1349;ge4ecc01168_0_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0" name="Google Shape;1350;ge4ecc01168_0_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1" name="Google Shape;1351;ge4ecc01168_0_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2" name="Google Shape;1352;ge4ecc01168_0_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3" name="Google Shape;1353;ge4ecc01168_0_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4" name="Google Shape;1354;ge4ecc01168_0_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355" name="Google Shape;1355;ge4ecc01168_0_0"/>
            <p:cNvGrpSpPr/>
            <p:nvPr/>
          </p:nvGrpSpPr>
          <p:grpSpPr>
            <a:xfrm>
              <a:off x="6676223" y="232242"/>
              <a:ext cx="959888" cy="940585"/>
              <a:chOff x="715379" y="449977"/>
              <a:chExt cx="1736725" cy="1701800"/>
            </a:xfrm>
          </p:grpSpPr>
          <p:sp>
            <p:nvSpPr>
              <p:cNvPr id="1356" name="Google Shape;1356;ge4ecc01168_0_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7" name="Google Shape;1357;ge4ecc01168_0_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8" name="Google Shape;1358;ge4ecc01168_0_0"/>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9" name="Google Shape;1359;ge4ecc01168_0_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0" name="Google Shape;1360;ge4ecc01168_0_0"/>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1" name="Google Shape;1361;ge4ecc01168_0_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2" name="Google Shape;1362;ge4ecc01168_0_0"/>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3" name="Google Shape;1363;ge4ecc01168_0_0"/>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4" name="Google Shape;1364;ge4ecc01168_0_0"/>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5" name="Google Shape;1365;ge4ecc01168_0_0"/>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6" name="Google Shape;1366;ge4ecc01168_0_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7" name="Google Shape;1367;ge4ecc01168_0_0"/>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8" name="Google Shape;1368;ge4ecc01168_0_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9" name="Google Shape;1369;ge4ecc01168_0_0"/>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0" name="Google Shape;1370;ge4ecc01168_0_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1" name="Google Shape;1371;ge4ecc01168_0_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372" name="Google Shape;1372;ge4ecc01168_0_0"/>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373" name="Google Shape;1373;ge4ecc01168_0_0"/>
          <p:cNvPicPr preferRelativeResize="0"/>
          <p:nvPr/>
        </p:nvPicPr>
        <p:blipFill rotWithShape="1">
          <a:blip r:embed="rId12">
            <a:alphaModFix/>
          </a:blip>
          <a:srcRect/>
          <a:stretch/>
        </p:blipFill>
        <p:spPr>
          <a:xfrm>
            <a:off x="384645" y="784985"/>
            <a:ext cx="2771394" cy="178051"/>
          </a:xfrm>
          <a:prstGeom prst="rect">
            <a:avLst/>
          </a:prstGeom>
          <a:noFill/>
          <a:ln>
            <a:noFill/>
          </a:ln>
        </p:spPr>
      </p:pic>
      <p:pic>
        <p:nvPicPr>
          <p:cNvPr id="1374" name="Google Shape;1374;ge4ecc01168_0_0"/>
          <p:cNvPicPr preferRelativeResize="0"/>
          <p:nvPr/>
        </p:nvPicPr>
        <p:blipFill rotWithShape="1">
          <a:blip r:embed="rId13">
            <a:alphaModFix/>
          </a:blip>
          <a:srcRect l="49898" t="29329" r="27004" b="30302"/>
          <a:stretch/>
        </p:blipFill>
        <p:spPr>
          <a:xfrm rot="-5400000">
            <a:off x="11114399" y="5802155"/>
            <a:ext cx="634596" cy="1567032"/>
          </a:xfrm>
          <a:prstGeom prst="rect">
            <a:avLst/>
          </a:prstGeom>
          <a:noFill/>
          <a:ln>
            <a:noFill/>
          </a:ln>
        </p:spPr>
      </p:pic>
      <p:sp>
        <p:nvSpPr>
          <p:cNvPr id="40" name="TextBox 39">
            <a:extLst>
              <a:ext uri="{FF2B5EF4-FFF2-40B4-BE49-F238E27FC236}">
                <a16:creationId xmlns:a16="http://schemas.microsoft.com/office/drawing/2014/main" id="{6B01B5A1-95B4-5146-88DC-0ECD97C20A13}"/>
              </a:ext>
            </a:extLst>
          </p:cNvPr>
          <p:cNvSpPr txBox="1"/>
          <p:nvPr/>
        </p:nvSpPr>
        <p:spPr>
          <a:xfrm>
            <a:off x="864718" y="1360500"/>
            <a:ext cx="4193777" cy="584775"/>
          </a:xfrm>
          <a:prstGeom prst="rect">
            <a:avLst/>
          </a:prstGeom>
          <a:noFill/>
        </p:spPr>
        <p:txBody>
          <a:bodyPr wrap="none" rtlCol="0">
            <a:spAutoFit/>
          </a:bodyPr>
          <a:lstStyle/>
          <a:p>
            <a:r>
              <a:rPr lang="en-US" sz="3200" dirty="0"/>
              <a:t>This lesson’s top tip is</a:t>
            </a:r>
          </a:p>
        </p:txBody>
      </p:sp>
      <p:pic>
        <p:nvPicPr>
          <p:cNvPr id="4" name="Picture 3" descr="Text&#10;&#10;Description automatically generated">
            <a:extLst>
              <a:ext uri="{FF2B5EF4-FFF2-40B4-BE49-F238E27FC236}">
                <a16:creationId xmlns:a16="http://schemas.microsoft.com/office/drawing/2014/main" id="{50AC31C7-4F03-884C-8655-72149FCD8A4D}"/>
              </a:ext>
            </a:extLst>
          </p:cNvPr>
          <p:cNvPicPr>
            <a:picLocks noChangeAspect="1"/>
          </p:cNvPicPr>
          <p:nvPr/>
        </p:nvPicPr>
        <p:blipFill>
          <a:blip r:embed="rId14"/>
          <a:stretch>
            <a:fillRect/>
          </a:stretch>
        </p:blipFill>
        <p:spPr>
          <a:xfrm>
            <a:off x="1770342" y="2534918"/>
            <a:ext cx="9039547" cy="2037081"/>
          </a:xfrm>
          <a:prstGeom prst="rect">
            <a:avLst/>
          </a:prstGeom>
        </p:spPr>
      </p:pic>
    </p:spTree>
    <p:extLst>
      <p:ext uri="{BB962C8B-B14F-4D97-AF65-F5344CB8AC3E}">
        <p14:creationId xmlns:p14="http://schemas.microsoft.com/office/powerpoint/2010/main" val="3799223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65"/>
        <p:cNvGrpSpPr/>
        <p:nvPr/>
      </p:nvGrpSpPr>
      <p:grpSpPr>
        <a:xfrm>
          <a:off x="0" y="0"/>
          <a:ext cx="0" cy="0"/>
          <a:chOff x="0" y="0"/>
          <a:chExt cx="0" cy="0"/>
        </a:xfrm>
      </p:grpSpPr>
      <p:sp>
        <p:nvSpPr>
          <p:cNvPr id="2766" name="Google Shape;2766;ge2286a765b_0_2706"/>
          <p:cNvSpPr txBox="1">
            <a:spLocks noGrp="1"/>
          </p:cNvSpPr>
          <p:nvPr>
            <p:ph type="title"/>
          </p:nvPr>
        </p:nvSpPr>
        <p:spPr>
          <a:xfrm>
            <a:off x="717550" y="2328863"/>
            <a:ext cx="10515600" cy="63459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Clr>
                <a:schemeClr val="dk1"/>
              </a:buClr>
              <a:buSzPts val="6000"/>
              <a:buFont typeface="Arial"/>
              <a:buNone/>
            </a:pPr>
            <a:r>
              <a:rPr lang="en-GB" sz="4400" dirty="0">
                <a:latin typeface="Arial"/>
                <a:ea typeface="Arial"/>
                <a:cs typeface="Arial"/>
                <a:sym typeface="Arial"/>
              </a:rPr>
              <a:t>How can I tell if an image is real?</a:t>
            </a:r>
            <a:br>
              <a:rPr lang="en-GB" sz="4400" dirty="0">
                <a:latin typeface="Arial"/>
                <a:ea typeface="Arial"/>
                <a:cs typeface="Arial"/>
                <a:sym typeface="Arial"/>
              </a:rPr>
            </a:br>
            <a:r>
              <a:rPr lang="en-GB" sz="3600" i="1" dirty="0">
                <a:latin typeface="Arial"/>
                <a:ea typeface="Arial"/>
                <a:cs typeface="Arial"/>
                <a:sym typeface="Arial"/>
              </a:rPr>
              <a:t>known as photo verification</a:t>
            </a:r>
            <a:endParaRPr sz="3600" i="1" dirty="0">
              <a:latin typeface="Arial"/>
              <a:ea typeface="Arial"/>
              <a:cs typeface="Arial"/>
              <a:sym typeface="Arial"/>
            </a:endParaRPr>
          </a:p>
        </p:txBody>
      </p:sp>
      <p:grpSp>
        <p:nvGrpSpPr>
          <p:cNvPr id="2767" name="Google Shape;2767;ge2286a765b_0_2706"/>
          <p:cNvGrpSpPr/>
          <p:nvPr/>
        </p:nvGrpSpPr>
        <p:grpSpPr>
          <a:xfrm>
            <a:off x="374151" y="197905"/>
            <a:ext cx="2762789" cy="506237"/>
            <a:chOff x="6676223" y="232242"/>
            <a:chExt cx="5133247" cy="940585"/>
          </a:xfrm>
        </p:grpSpPr>
        <p:grpSp>
          <p:nvGrpSpPr>
            <p:cNvPr id="2768" name="Google Shape;2768;ge2286a765b_0_2706"/>
            <p:cNvGrpSpPr/>
            <p:nvPr/>
          </p:nvGrpSpPr>
          <p:grpSpPr>
            <a:xfrm>
              <a:off x="10456026" y="522867"/>
              <a:ext cx="1353444" cy="504581"/>
              <a:chOff x="10456026" y="522867"/>
              <a:chExt cx="1353444" cy="504581"/>
            </a:xfrm>
          </p:grpSpPr>
          <p:grpSp>
            <p:nvGrpSpPr>
              <p:cNvPr id="2769" name="Google Shape;2769;ge2286a765b_0_2706"/>
              <p:cNvGrpSpPr/>
              <p:nvPr/>
            </p:nvGrpSpPr>
            <p:grpSpPr>
              <a:xfrm>
                <a:off x="11314887" y="522867"/>
                <a:ext cx="494509" cy="320473"/>
                <a:chOff x="9108110" y="975804"/>
                <a:chExt cx="894715" cy="579831"/>
              </a:xfrm>
            </p:grpSpPr>
            <p:sp>
              <p:nvSpPr>
                <p:cNvPr id="2770" name="Google Shape;2770;ge2286a765b_0_2706"/>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1" name="Google Shape;2771;ge2286a765b_0_2706"/>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2" name="Google Shape;2772;ge2286a765b_0_2706"/>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3" name="Google Shape;2773;ge2286a765b_0_2706"/>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4" name="Google Shape;2774;ge2286a765b_0_2706"/>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5" name="Google Shape;2775;ge2286a765b_0_2706"/>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6" name="Google Shape;2776;ge2286a765b_0_2706"/>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7" name="Google Shape;2777;ge2286a765b_0_2706"/>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8" name="Google Shape;2778;ge2286a765b_0_2706"/>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779" name="Google Shape;2779;ge2286a765b_0_2706"/>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0" name="Google Shape;2780;ge2286a765b_0_2706"/>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781" name="Google Shape;2781;ge2286a765b_0_2706"/>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2" name="Google Shape;2782;ge2286a765b_0_2706"/>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2783" name="Google Shape;2783;ge2286a765b_0_2706"/>
            <p:cNvGrpSpPr/>
            <p:nvPr/>
          </p:nvGrpSpPr>
          <p:grpSpPr>
            <a:xfrm>
              <a:off x="6676223" y="232242"/>
              <a:ext cx="959888" cy="940585"/>
              <a:chOff x="715379" y="449977"/>
              <a:chExt cx="1736725" cy="1701800"/>
            </a:xfrm>
          </p:grpSpPr>
          <p:sp>
            <p:nvSpPr>
              <p:cNvPr id="2784" name="Google Shape;2784;ge2286a765b_0_2706"/>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5" name="Google Shape;2785;ge2286a765b_0_2706"/>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6" name="Google Shape;2786;ge2286a765b_0_2706"/>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7" name="Google Shape;2787;ge2286a765b_0_2706"/>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8" name="Google Shape;2788;ge2286a765b_0_2706"/>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9" name="Google Shape;2789;ge2286a765b_0_2706"/>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0" name="Google Shape;2790;ge2286a765b_0_2706"/>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1" name="Google Shape;2791;ge2286a765b_0_2706"/>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2" name="Google Shape;2792;ge2286a765b_0_2706"/>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3" name="Google Shape;2793;ge2286a765b_0_2706"/>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4" name="Google Shape;2794;ge2286a765b_0_2706"/>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5" name="Google Shape;2795;ge2286a765b_0_2706"/>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6" name="Google Shape;2796;ge2286a765b_0_2706"/>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7" name="Google Shape;2797;ge2286a765b_0_2706"/>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8" name="Google Shape;2798;ge2286a765b_0_2706"/>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9" name="Google Shape;2799;ge2286a765b_0_2706"/>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2800" name="Google Shape;2800;ge2286a765b_0_2706"/>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2801" name="Google Shape;2801;ge2286a765b_0_2706"/>
          <p:cNvPicPr preferRelativeResize="0"/>
          <p:nvPr/>
        </p:nvPicPr>
        <p:blipFill rotWithShape="1">
          <a:blip r:embed="rId12">
            <a:alphaModFix/>
          </a:blip>
          <a:srcRect/>
          <a:stretch/>
        </p:blipFill>
        <p:spPr>
          <a:xfrm>
            <a:off x="384645" y="784985"/>
            <a:ext cx="2771396" cy="178051"/>
          </a:xfrm>
          <a:prstGeom prst="rect">
            <a:avLst/>
          </a:prstGeom>
          <a:noFill/>
          <a:ln>
            <a:noFill/>
          </a:ln>
        </p:spPr>
      </p:pic>
      <p:pic>
        <p:nvPicPr>
          <p:cNvPr id="2802" name="Google Shape;2802;ge2286a765b_0_2706"/>
          <p:cNvPicPr preferRelativeResize="0"/>
          <p:nvPr/>
        </p:nvPicPr>
        <p:blipFill rotWithShape="1">
          <a:blip r:embed="rId13">
            <a:alphaModFix/>
          </a:blip>
          <a:srcRect l="49898" t="29329" r="27005" b="30305"/>
          <a:stretch/>
        </p:blipFill>
        <p:spPr>
          <a:xfrm rot="-5400000">
            <a:off x="11114398" y="5802156"/>
            <a:ext cx="634596" cy="1567031"/>
          </a:xfrm>
          <a:prstGeom prst="rect">
            <a:avLst/>
          </a:prstGeom>
          <a:noFill/>
          <a:ln>
            <a:noFill/>
          </a:ln>
        </p:spPr>
      </p:pic>
      <p:cxnSp>
        <p:nvCxnSpPr>
          <p:cNvPr id="2803" name="Google Shape;2803;ge2286a765b_0_2706"/>
          <p:cNvCxnSpPr/>
          <p:nvPr/>
        </p:nvCxnSpPr>
        <p:spPr>
          <a:xfrm>
            <a:off x="6248689" y="4241344"/>
            <a:ext cx="786000" cy="0"/>
          </a:xfrm>
          <a:prstGeom prst="straightConnector1">
            <a:avLst/>
          </a:prstGeom>
          <a:noFill/>
          <a:ln w="127000" cap="flat" cmpd="sng">
            <a:solidFill>
              <a:srgbClr val="A7262A"/>
            </a:solidFill>
            <a:prstDash val="solid"/>
            <a:miter lim="800000"/>
            <a:headEnd type="none" w="sm" len="sm"/>
            <a:tailEnd type="none" w="sm" len="sm"/>
          </a:ln>
        </p:spPr>
      </p:cxnSp>
    </p:spTree>
    <p:extLst>
      <p:ext uri="{BB962C8B-B14F-4D97-AF65-F5344CB8AC3E}">
        <p14:creationId xmlns:p14="http://schemas.microsoft.com/office/powerpoint/2010/main" val="919455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68"/>
        <p:cNvGrpSpPr/>
        <p:nvPr/>
      </p:nvGrpSpPr>
      <p:grpSpPr>
        <a:xfrm>
          <a:off x="0" y="0"/>
          <a:ext cx="0" cy="0"/>
          <a:chOff x="0" y="0"/>
          <a:chExt cx="0" cy="0"/>
        </a:xfrm>
      </p:grpSpPr>
      <p:sp>
        <p:nvSpPr>
          <p:cNvPr id="3569" name="Google Shape;3569;ge04c6973cd_3_511"/>
          <p:cNvSpPr txBox="1"/>
          <p:nvPr/>
        </p:nvSpPr>
        <p:spPr>
          <a:xfrm>
            <a:off x="2230390" y="1047756"/>
            <a:ext cx="7176687" cy="9537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5333"/>
              <a:buFont typeface="Arial"/>
              <a:buNone/>
            </a:pPr>
            <a:r>
              <a:rPr lang="en-GB" sz="4000" dirty="0">
                <a:latin typeface="Arial"/>
                <a:ea typeface="Arial"/>
                <a:cs typeface="Arial"/>
                <a:sym typeface="Arial"/>
              </a:rPr>
              <a:t>To</a:t>
            </a:r>
            <a:r>
              <a:rPr lang="en-GB" sz="4000" b="0" i="0" u="none" strike="noStrike" cap="none" dirty="0">
                <a:solidFill>
                  <a:schemeClr val="dk1"/>
                </a:solidFill>
                <a:latin typeface="Arial"/>
                <a:ea typeface="Arial"/>
                <a:cs typeface="Arial"/>
                <a:sym typeface="Arial"/>
              </a:rPr>
              <a:t> check photos – look closely</a:t>
            </a:r>
            <a:endParaRPr sz="4000" b="0" i="0" u="none" strike="noStrike" cap="none" dirty="0">
              <a:solidFill>
                <a:schemeClr val="dk1"/>
              </a:solidFill>
              <a:latin typeface="Arial"/>
              <a:ea typeface="Arial"/>
              <a:cs typeface="Arial"/>
              <a:sym typeface="Arial"/>
            </a:endParaRPr>
          </a:p>
        </p:txBody>
      </p:sp>
      <p:grpSp>
        <p:nvGrpSpPr>
          <p:cNvPr id="3571" name="Google Shape;3571;ge04c6973cd_3_511"/>
          <p:cNvGrpSpPr/>
          <p:nvPr/>
        </p:nvGrpSpPr>
        <p:grpSpPr>
          <a:xfrm>
            <a:off x="374151" y="197905"/>
            <a:ext cx="2781890" cy="765131"/>
            <a:chOff x="374151" y="197905"/>
            <a:chExt cx="2781890" cy="765131"/>
          </a:xfrm>
        </p:grpSpPr>
        <p:grpSp>
          <p:nvGrpSpPr>
            <p:cNvPr id="3572" name="Google Shape;3572;ge04c6973cd_3_511"/>
            <p:cNvGrpSpPr/>
            <p:nvPr/>
          </p:nvGrpSpPr>
          <p:grpSpPr>
            <a:xfrm>
              <a:off x="374151" y="197905"/>
              <a:ext cx="2762789" cy="506237"/>
              <a:chOff x="6676223" y="232242"/>
              <a:chExt cx="5133247" cy="940585"/>
            </a:xfrm>
          </p:grpSpPr>
          <p:grpSp>
            <p:nvGrpSpPr>
              <p:cNvPr id="3573" name="Google Shape;3573;ge04c6973cd_3_511"/>
              <p:cNvGrpSpPr/>
              <p:nvPr/>
            </p:nvGrpSpPr>
            <p:grpSpPr>
              <a:xfrm>
                <a:off x="10456026" y="522867"/>
                <a:ext cx="1353444" cy="504581"/>
                <a:chOff x="10456026" y="522867"/>
                <a:chExt cx="1353444" cy="504581"/>
              </a:xfrm>
            </p:grpSpPr>
            <p:grpSp>
              <p:nvGrpSpPr>
                <p:cNvPr id="3574" name="Google Shape;3574;ge04c6973cd_3_511"/>
                <p:cNvGrpSpPr/>
                <p:nvPr/>
              </p:nvGrpSpPr>
              <p:grpSpPr>
                <a:xfrm>
                  <a:off x="11314887" y="522867"/>
                  <a:ext cx="494509" cy="320473"/>
                  <a:chOff x="9108110" y="975804"/>
                  <a:chExt cx="894715" cy="579831"/>
                </a:xfrm>
              </p:grpSpPr>
              <p:sp>
                <p:nvSpPr>
                  <p:cNvPr id="3575" name="Google Shape;3575;ge04c6973cd_3_511"/>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76" name="Google Shape;3576;ge04c6973cd_3_511"/>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77" name="Google Shape;3577;ge04c6973cd_3_511"/>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78" name="Google Shape;3578;ge04c6973cd_3_511"/>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79" name="Google Shape;3579;ge04c6973cd_3_511"/>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80" name="Google Shape;3580;ge04c6973cd_3_511"/>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81" name="Google Shape;3581;ge04c6973cd_3_511"/>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82" name="Google Shape;3582;ge04c6973cd_3_511"/>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83" name="Google Shape;3583;ge04c6973cd_3_511"/>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584" name="Google Shape;3584;ge04c6973cd_3_511"/>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85" name="Google Shape;3585;ge04c6973cd_3_511"/>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586" name="Google Shape;3586;ge04c6973cd_3_511"/>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87" name="Google Shape;3587;ge04c6973cd_3_511"/>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3588" name="Google Shape;3588;ge04c6973cd_3_511"/>
              <p:cNvGrpSpPr/>
              <p:nvPr/>
            </p:nvGrpSpPr>
            <p:grpSpPr>
              <a:xfrm>
                <a:off x="6676223" y="232242"/>
                <a:ext cx="959888" cy="940585"/>
                <a:chOff x="715379" y="449977"/>
                <a:chExt cx="1736725" cy="1701800"/>
              </a:xfrm>
            </p:grpSpPr>
            <p:sp>
              <p:nvSpPr>
                <p:cNvPr id="3589" name="Google Shape;3589;ge04c6973cd_3_511"/>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90" name="Google Shape;3590;ge04c6973cd_3_511"/>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91" name="Google Shape;3591;ge04c6973cd_3_511"/>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92" name="Google Shape;3592;ge04c6973cd_3_511"/>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93" name="Google Shape;3593;ge04c6973cd_3_511"/>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94" name="Google Shape;3594;ge04c6973cd_3_511"/>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95" name="Google Shape;3595;ge04c6973cd_3_511"/>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96" name="Google Shape;3596;ge04c6973cd_3_511"/>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97" name="Google Shape;3597;ge04c6973cd_3_511"/>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98" name="Google Shape;3598;ge04c6973cd_3_511"/>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99" name="Google Shape;3599;ge04c6973cd_3_511"/>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00" name="Google Shape;3600;ge04c6973cd_3_511"/>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01" name="Google Shape;3601;ge04c6973cd_3_511"/>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02" name="Google Shape;3602;ge04c6973cd_3_511"/>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03" name="Google Shape;3603;ge04c6973cd_3_511"/>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04" name="Google Shape;3604;ge04c6973cd_3_511"/>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3605" name="Google Shape;3605;ge04c6973cd_3_511"/>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3606" name="Google Shape;3606;ge04c6973cd_3_511"/>
            <p:cNvPicPr preferRelativeResize="0"/>
            <p:nvPr/>
          </p:nvPicPr>
          <p:blipFill rotWithShape="1">
            <a:blip r:embed="rId12">
              <a:alphaModFix/>
            </a:blip>
            <a:srcRect/>
            <a:stretch/>
          </p:blipFill>
          <p:spPr>
            <a:xfrm>
              <a:off x="384645" y="784985"/>
              <a:ext cx="2771396" cy="178051"/>
            </a:xfrm>
            <a:prstGeom prst="rect">
              <a:avLst/>
            </a:prstGeom>
            <a:noFill/>
            <a:ln>
              <a:noFill/>
            </a:ln>
          </p:spPr>
        </p:pic>
      </p:grpSp>
      <p:pic>
        <p:nvPicPr>
          <p:cNvPr id="3607" name="Google Shape;3607;ge04c6973cd_3_511"/>
          <p:cNvPicPr preferRelativeResize="0"/>
          <p:nvPr/>
        </p:nvPicPr>
        <p:blipFill rotWithShape="1">
          <a:blip r:embed="rId13">
            <a:alphaModFix/>
          </a:blip>
          <a:srcRect l="49898" t="29329" r="27005" b="30305"/>
          <a:stretch/>
        </p:blipFill>
        <p:spPr>
          <a:xfrm rot="-5400000">
            <a:off x="11114398" y="5802156"/>
            <a:ext cx="634596" cy="1567031"/>
          </a:xfrm>
          <a:prstGeom prst="rect">
            <a:avLst/>
          </a:prstGeom>
          <a:noFill/>
          <a:ln>
            <a:noFill/>
          </a:ln>
        </p:spPr>
      </p:pic>
      <p:cxnSp>
        <p:nvCxnSpPr>
          <p:cNvPr id="3608" name="Google Shape;3608;ge04c6973cd_3_511"/>
          <p:cNvCxnSpPr/>
          <p:nvPr/>
        </p:nvCxnSpPr>
        <p:spPr>
          <a:xfrm>
            <a:off x="997539" y="6551341"/>
            <a:ext cx="786000" cy="0"/>
          </a:xfrm>
          <a:prstGeom prst="straightConnector1">
            <a:avLst/>
          </a:prstGeom>
          <a:noFill/>
          <a:ln w="127000" cap="flat" cmpd="sng">
            <a:solidFill>
              <a:srgbClr val="A7262A"/>
            </a:solidFill>
            <a:prstDash val="solid"/>
            <a:miter lim="800000"/>
            <a:headEnd type="none" w="sm" len="sm"/>
            <a:tailEnd type="none" w="sm" len="sm"/>
          </a:ln>
        </p:spPr>
      </p:cxnSp>
      <p:sp>
        <p:nvSpPr>
          <p:cNvPr id="4" name="TextBox 3">
            <a:extLst>
              <a:ext uri="{FF2B5EF4-FFF2-40B4-BE49-F238E27FC236}">
                <a16:creationId xmlns:a16="http://schemas.microsoft.com/office/drawing/2014/main" id="{5A51AF94-0BBE-5E44-A74F-10E0B1DCF38F}"/>
              </a:ext>
            </a:extLst>
          </p:cNvPr>
          <p:cNvSpPr txBox="1"/>
          <p:nvPr/>
        </p:nvSpPr>
        <p:spPr>
          <a:xfrm>
            <a:off x="7189696" y="5551457"/>
            <a:ext cx="3852337" cy="646331"/>
          </a:xfrm>
          <a:prstGeom prst="rect">
            <a:avLst/>
          </a:prstGeom>
          <a:solidFill>
            <a:schemeClr val="lt1"/>
          </a:solidFill>
        </p:spPr>
        <p:txBody>
          <a:bodyPr wrap="none" rtlCol="0">
            <a:spAutoFit/>
          </a:bodyPr>
          <a:lstStyle/>
          <a:p>
            <a:r>
              <a:rPr lang="en-US" sz="3600" b="1" i="1" dirty="0">
                <a:latin typeface="Arial" panose="020B0604020202020204" pitchFamily="34" charset="0"/>
                <a:cs typeface="Arial" panose="020B0604020202020204" pitchFamily="34" charset="0"/>
              </a:rPr>
              <a:t>Still not sure….?</a:t>
            </a:r>
          </a:p>
        </p:txBody>
      </p:sp>
      <p:pic>
        <p:nvPicPr>
          <p:cNvPr id="11" name="Picture 10" descr="Text&#10;&#10;Description automatically generated">
            <a:extLst>
              <a:ext uri="{FF2B5EF4-FFF2-40B4-BE49-F238E27FC236}">
                <a16:creationId xmlns:a16="http://schemas.microsoft.com/office/drawing/2014/main" id="{A8156D8E-5BFC-3D49-BA9A-DF1381C652BA}"/>
              </a:ext>
            </a:extLst>
          </p:cNvPr>
          <p:cNvPicPr>
            <a:picLocks noChangeAspect="1"/>
          </p:cNvPicPr>
          <p:nvPr/>
        </p:nvPicPr>
        <p:blipFill>
          <a:blip r:embed="rId14"/>
          <a:stretch>
            <a:fillRect/>
          </a:stretch>
        </p:blipFill>
        <p:spPr>
          <a:xfrm>
            <a:off x="1783539" y="2001456"/>
            <a:ext cx="8278364" cy="355000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65"/>
        <p:cNvGrpSpPr/>
        <p:nvPr/>
      </p:nvGrpSpPr>
      <p:grpSpPr>
        <a:xfrm>
          <a:off x="0" y="0"/>
          <a:ext cx="0" cy="0"/>
          <a:chOff x="0" y="0"/>
          <a:chExt cx="0" cy="0"/>
        </a:xfrm>
      </p:grpSpPr>
      <p:sp>
        <p:nvSpPr>
          <p:cNvPr id="2766" name="Google Shape;2766;ge2286a765b_0_2706"/>
          <p:cNvSpPr txBox="1">
            <a:spLocks noGrp="1"/>
          </p:cNvSpPr>
          <p:nvPr>
            <p:ph type="title"/>
          </p:nvPr>
        </p:nvSpPr>
        <p:spPr>
          <a:xfrm>
            <a:off x="717550" y="2328862"/>
            <a:ext cx="10515600" cy="189067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Arial"/>
              <a:buNone/>
            </a:pPr>
            <a:r>
              <a:rPr lang="en-GB" dirty="0">
                <a:latin typeface="Arial"/>
                <a:ea typeface="Arial"/>
                <a:cs typeface="Arial"/>
                <a:sym typeface="Arial"/>
              </a:rPr>
              <a:t>Reverse Image Search</a:t>
            </a:r>
            <a:endParaRPr dirty="0">
              <a:latin typeface="Arial"/>
              <a:ea typeface="Arial"/>
              <a:cs typeface="Arial"/>
              <a:sym typeface="Arial"/>
            </a:endParaRPr>
          </a:p>
        </p:txBody>
      </p:sp>
      <p:grpSp>
        <p:nvGrpSpPr>
          <p:cNvPr id="2767" name="Google Shape;2767;ge2286a765b_0_2706"/>
          <p:cNvGrpSpPr/>
          <p:nvPr/>
        </p:nvGrpSpPr>
        <p:grpSpPr>
          <a:xfrm>
            <a:off x="374151" y="197905"/>
            <a:ext cx="2762789" cy="506237"/>
            <a:chOff x="6676223" y="232242"/>
            <a:chExt cx="5133247" cy="940585"/>
          </a:xfrm>
        </p:grpSpPr>
        <p:grpSp>
          <p:nvGrpSpPr>
            <p:cNvPr id="2768" name="Google Shape;2768;ge2286a765b_0_2706"/>
            <p:cNvGrpSpPr/>
            <p:nvPr/>
          </p:nvGrpSpPr>
          <p:grpSpPr>
            <a:xfrm>
              <a:off x="10456026" y="522867"/>
              <a:ext cx="1353444" cy="504581"/>
              <a:chOff x="10456026" y="522867"/>
              <a:chExt cx="1353444" cy="504581"/>
            </a:xfrm>
          </p:grpSpPr>
          <p:grpSp>
            <p:nvGrpSpPr>
              <p:cNvPr id="2769" name="Google Shape;2769;ge2286a765b_0_2706"/>
              <p:cNvGrpSpPr/>
              <p:nvPr/>
            </p:nvGrpSpPr>
            <p:grpSpPr>
              <a:xfrm>
                <a:off x="11314887" y="522867"/>
                <a:ext cx="494509" cy="320473"/>
                <a:chOff x="9108110" y="975804"/>
                <a:chExt cx="894715" cy="579831"/>
              </a:xfrm>
            </p:grpSpPr>
            <p:sp>
              <p:nvSpPr>
                <p:cNvPr id="2770" name="Google Shape;2770;ge2286a765b_0_2706"/>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1" name="Google Shape;2771;ge2286a765b_0_2706"/>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2" name="Google Shape;2772;ge2286a765b_0_2706"/>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3" name="Google Shape;2773;ge2286a765b_0_2706"/>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4" name="Google Shape;2774;ge2286a765b_0_2706"/>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5" name="Google Shape;2775;ge2286a765b_0_2706"/>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6" name="Google Shape;2776;ge2286a765b_0_2706"/>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7" name="Google Shape;2777;ge2286a765b_0_2706"/>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8" name="Google Shape;2778;ge2286a765b_0_2706"/>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779" name="Google Shape;2779;ge2286a765b_0_2706"/>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0" name="Google Shape;2780;ge2286a765b_0_2706"/>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781" name="Google Shape;2781;ge2286a765b_0_2706"/>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2" name="Google Shape;2782;ge2286a765b_0_2706"/>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2783" name="Google Shape;2783;ge2286a765b_0_2706"/>
            <p:cNvGrpSpPr/>
            <p:nvPr/>
          </p:nvGrpSpPr>
          <p:grpSpPr>
            <a:xfrm>
              <a:off x="6676223" y="232242"/>
              <a:ext cx="959888" cy="940585"/>
              <a:chOff x="715379" y="449977"/>
              <a:chExt cx="1736725" cy="1701800"/>
            </a:xfrm>
          </p:grpSpPr>
          <p:sp>
            <p:nvSpPr>
              <p:cNvPr id="2784" name="Google Shape;2784;ge2286a765b_0_2706"/>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5" name="Google Shape;2785;ge2286a765b_0_2706"/>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6" name="Google Shape;2786;ge2286a765b_0_2706"/>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7" name="Google Shape;2787;ge2286a765b_0_2706"/>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8" name="Google Shape;2788;ge2286a765b_0_2706"/>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9" name="Google Shape;2789;ge2286a765b_0_2706"/>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0" name="Google Shape;2790;ge2286a765b_0_2706"/>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1" name="Google Shape;2791;ge2286a765b_0_2706"/>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2" name="Google Shape;2792;ge2286a765b_0_2706"/>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3" name="Google Shape;2793;ge2286a765b_0_2706"/>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4" name="Google Shape;2794;ge2286a765b_0_2706"/>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5" name="Google Shape;2795;ge2286a765b_0_2706"/>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6" name="Google Shape;2796;ge2286a765b_0_2706"/>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7" name="Google Shape;2797;ge2286a765b_0_2706"/>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8" name="Google Shape;2798;ge2286a765b_0_2706"/>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9" name="Google Shape;2799;ge2286a765b_0_2706"/>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2800" name="Google Shape;2800;ge2286a765b_0_2706"/>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2801" name="Google Shape;2801;ge2286a765b_0_2706"/>
          <p:cNvPicPr preferRelativeResize="0"/>
          <p:nvPr/>
        </p:nvPicPr>
        <p:blipFill rotWithShape="1">
          <a:blip r:embed="rId12">
            <a:alphaModFix/>
          </a:blip>
          <a:srcRect/>
          <a:stretch/>
        </p:blipFill>
        <p:spPr>
          <a:xfrm>
            <a:off x="384645" y="784985"/>
            <a:ext cx="2771396" cy="178051"/>
          </a:xfrm>
          <a:prstGeom prst="rect">
            <a:avLst/>
          </a:prstGeom>
          <a:noFill/>
          <a:ln>
            <a:noFill/>
          </a:ln>
        </p:spPr>
      </p:pic>
      <p:pic>
        <p:nvPicPr>
          <p:cNvPr id="2802" name="Google Shape;2802;ge2286a765b_0_2706"/>
          <p:cNvPicPr preferRelativeResize="0"/>
          <p:nvPr/>
        </p:nvPicPr>
        <p:blipFill rotWithShape="1">
          <a:blip r:embed="rId13">
            <a:alphaModFix/>
          </a:blip>
          <a:srcRect l="49898" t="29329" r="27005" b="30305"/>
          <a:stretch/>
        </p:blipFill>
        <p:spPr>
          <a:xfrm rot="-5400000">
            <a:off x="11114398" y="5802156"/>
            <a:ext cx="634596" cy="1567031"/>
          </a:xfrm>
          <a:prstGeom prst="rect">
            <a:avLst/>
          </a:prstGeom>
          <a:noFill/>
          <a:ln>
            <a:noFill/>
          </a:ln>
        </p:spPr>
      </p:pic>
      <p:cxnSp>
        <p:nvCxnSpPr>
          <p:cNvPr id="2803" name="Google Shape;2803;ge2286a765b_0_2706"/>
          <p:cNvCxnSpPr/>
          <p:nvPr/>
        </p:nvCxnSpPr>
        <p:spPr>
          <a:xfrm>
            <a:off x="6248689" y="4241344"/>
            <a:ext cx="786000" cy="0"/>
          </a:xfrm>
          <a:prstGeom prst="straightConnector1">
            <a:avLst/>
          </a:prstGeom>
          <a:noFill/>
          <a:ln w="127000" cap="flat" cmpd="sng">
            <a:solidFill>
              <a:srgbClr val="A7262A"/>
            </a:solidFill>
            <a:prstDash val="solid"/>
            <a:miter lim="800000"/>
            <a:headEnd type="none" w="sm" len="sm"/>
            <a:tailEnd type="none" w="sm" len="sm"/>
          </a:ln>
        </p:spPr>
      </p:cxnSp>
      <p:sp>
        <p:nvSpPr>
          <p:cNvPr id="2" name="TextBox 1">
            <a:extLst>
              <a:ext uri="{FF2B5EF4-FFF2-40B4-BE49-F238E27FC236}">
                <a16:creationId xmlns:a16="http://schemas.microsoft.com/office/drawing/2014/main" id="{382D6244-250A-914D-8B41-0D842C76F835}"/>
              </a:ext>
            </a:extLst>
          </p:cNvPr>
          <p:cNvSpPr txBox="1"/>
          <p:nvPr/>
        </p:nvSpPr>
        <p:spPr>
          <a:xfrm>
            <a:off x="1913206" y="1828800"/>
            <a:ext cx="4423327" cy="707886"/>
          </a:xfrm>
          <a:prstGeom prst="rect">
            <a:avLst/>
          </a:prstGeom>
          <a:noFill/>
        </p:spPr>
        <p:txBody>
          <a:bodyPr wrap="none" rtlCol="0">
            <a:spAutoFit/>
          </a:bodyPr>
          <a:lstStyle/>
          <a:p>
            <a:r>
              <a:rPr lang="en-US" sz="4000" dirty="0">
                <a:latin typeface="Arial" panose="020B0604020202020204" pitchFamily="34" charset="0"/>
                <a:cs typeface="Arial" panose="020B0604020202020204" pitchFamily="34" charset="0"/>
              </a:rPr>
              <a:t>The techie’s tricks:</a:t>
            </a:r>
          </a:p>
        </p:txBody>
      </p:sp>
    </p:spTree>
    <p:extLst>
      <p:ext uri="{BB962C8B-B14F-4D97-AF65-F5344CB8AC3E}">
        <p14:creationId xmlns:p14="http://schemas.microsoft.com/office/powerpoint/2010/main" val="114455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70"/>
        <p:cNvGrpSpPr/>
        <p:nvPr/>
      </p:nvGrpSpPr>
      <p:grpSpPr>
        <a:xfrm>
          <a:off x="0" y="0"/>
          <a:ext cx="0" cy="0"/>
          <a:chOff x="0" y="0"/>
          <a:chExt cx="0" cy="0"/>
        </a:xfrm>
      </p:grpSpPr>
      <p:pic>
        <p:nvPicPr>
          <p:cNvPr id="3071" name="Google Shape;3071;ge04c6973cd_2_21"/>
          <p:cNvPicPr preferRelativeResize="0"/>
          <p:nvPr/>
        </p:nvPicPr>
        <p:blipFill rotWithShape="1">
          <a:blip r:embed="rId3">
            <a:alphaModFix/>
          </a:blip>
          <a:srcRect/>
          <a:stretch/>
        </p:blipFill>
        <p:spPr>
          <a:xfrm>
            <a:off x="6785298" y="1090271"/>
            <a:ext cx="5178102" cy="5178102"/>
          </a:xfrm>
          <a:prstGeom prst="rect">
            <a:avLst/>
          </a:prstGeom>
          <a:noFill/>
          <a:ln>
            <a:noFill/>
          </a:ln>
        </p:spPr>
      </p:pic>
      <p:sp>
        <p:nvSpPr>
          <p:cNvPr id="3072" name="Google Shape;3072;ge04c6973cd_2_21"/>
          <p:cNvSpPr txBox="1">
            <a:spLocks noGrp="1"/>
          </p:cNvSpPr>
          <p:nvPr>
            <p:ph type="title"/>
          </p:nvPr>
        </p:nvSpPr>
        <p:spPr>
          <a:xfrm>
            <a:off x="1140820" y="1162880"/>
            <a:ext cx="6596411" cy="1569387"/>
          </a:xfrm>
          <a:prstGeom prst="rect">
            <a:avLst/>
          </a:prstGeom>
          <a:noFill/>
          <a:ln>
            <a:noFill/>
          </a:ln>
        </p:spPr>
        <p:txBody>
          <a:bodyPr spcFirstLastPara="1" wrap="square" lIns="121900" tIns="121900" rIns="121900" bIns="121900" anchor="t" anchorCtr="0">
            <a:noAutofit/>
          </a:bodyPr>
          <a:lstStyle/>
          <a:p>
            <a:pPr marL="0" lvl="0" indent="0" algn="l" rtl="0">
              <a:lnSpc>
                <a:spcPct val="109130"/>
              </a:lnSpc>
              <a:spcBef>
                <a:spcPts val="0"/>
              </a:spcBef>
              <a:spcAft>
                <a:spcPts val="0"/>
              </a:spcAft>
              <a:buSzPts val="3700"/>
              <a:buNone/>
            </a:pPr>
            <a:r>
              <a:rPr lang="en-GB" sz="2800" dirty="0">
                <a:latin typeface="Arial"/>
                <a:ea typeface="Arial"/>
                <a:cs typeface="Arial"/>
                <a:sym typeface="Arial"/>
              </a:rPr>
              <a:t>What can a </a:t>
            </a:r>
            <a:br>
              <a:rPr lang="en-GB" sz="4600" dirty="0">
                <a:latin typeface="Arial"/>
                <a:ea typeface="Arial"/>
                <a:cs typeface="Arial"/>
                <a:sym typeface="Arial"/>
              </a:rPr>
            </a:br>
            <a:r>
              <a:rPr lang="en-GB" sz="4600" dirty="0">
                <a:latin typeface="Arial"/>
                <a:ea typeface="Arial"/>
                <a:cs typeface="Arial"/>
                <a:sym typeface="Arial"/>
              </a:rPr>
              <a:t>Reverse Image Search </a:t>
            </a:r>
            <a:r>
              <a:rPr lang="en-GB" sz="3600" dirty="0">
                <a:latin typeface="Arial"/>
                <a:ea typeface="Arial"/>
                <a:cs typeface="Arial"/>
                <a:sym typeface="Arial"/>
              </a:rPr>
              <a:t>tell you?</a:t>
            </a:r>
            <a:endParaRPr sz="3600" dirty="0">
              <a:latin typeface="Arial"/>
              <a:ea typeface="Arial"/>
              <a:cs typeface="Arial"/>
              <a:sym typeface="Arial"/>
            </a:endParaRPr>
          </a:p>
        </p:txBody>
      </p:sp>
      <p:sp>
        <p:nvSpPr>
          <p:cNvPr id="3073" name="Google Shape;3073;ge04c6973cd_2_21"/>
          <p:cNvSpPr txBox="1">
            <a:spLocks noGrp="1"/>
          </p:cNvSpPr>
          <p:nvPr>
            <p:ph type="body" idx="1"/>
          </p:nvPr>
        </p:nvSpPr>
        <p:spPr>
          <a:xfrm>
            <a:off x="788857" y="3397813"/>
            <a:ext cx="6596411" cy="2848456"/>
          </a:xfrm>
          <a:prstGeom prst="rect">
            <a:avLst/>
          </a:prstGeom>
          <a:noFill/>
          <a:ln>
            <a:noFill/>
          </a:ln>
        </p:spPr>
        <p:txBody>
          <a:bodyPr spcFirstLastPara="1" wrap="square" lIns="121900" tIns="121900" rIns="121900" bIns="121900" anchor="t" anchorCtr="0">
            <a:noAutofit/>
          </a:bodyPr>
          <a:lstStyle/>
          <a:p>
            <a:pPr marL="609600" lvl="0" indent="-457200" algn="l" rtl="0">
              <a:lnSpc>
                <a:spcPct val="115000"/>
              </a:lnSpc>
              <a:spcBef>
                <a:spcPts val="0"/>
              </a:spcBef>
              <a:spcAft>
                <a:spcPts val="0"/>
              </a:spcAft>
              <a:buClr>
                <a:schemeClr val="dk1"/>
              </a:buClr>
              <a:buSzPts val="2400"/>
              <a:buFont typeface="Arial"/>
              <a:buChar char="•"/>
            </a:pPr>
            <a:r>
              <a:rPr lang="en-GB" sz="2500" dirty="0">
                <a:solidFill>
                  <a:schemeClr val="dk1"/>
                </a:solidFill>
                <a:latin typeface="Arial"/>
                <a:ea typeface="Arial"/>
                <a:cs typeface="Arial"/>
                <a:sym typeface="Arial"/>
              </a:rPr>
              <a:t>if an image has previously been posted on the internet</a:t>
            </a:r>
            <a:endParaRPr sz="2500" dirty="0">
              <a:solidFill>
                <a:schemeClr val="dk1"/>
              </a:solidFill>
              <a:latin typeface="Arial"/>
              <a:ea typeface="Arial"/>
              <a:cs typeface="Arial"/>
              <a:sym typeface="Arial"/>
            </a:endParaRPr>
          </a:p>
          <a:p>
            <a:pPr marL="609600" lvl="0" indent="-457200" algn="l" rtl="0">
              <a:lnSpc>
                <a:spcPct val="115000"/>
              </a:lnSpc>
              <a:spcBef>
                <a:spcPts val="0"/>
              </a:spcBef>
              <a:spcAft>
                <a:spcPts val="0"/>
              </a:spcAft>
              <a:buClr>
                <a:schemeClr val="dk1"/>
              </a:buClr>
              <a:buSzPts val="2400"/>
              <a:buFont typeface="Arial"/>
              <a:buChar char="•"/>
            </a:pPr>
            <a:r>
              <a:rPr lang="en-GB" sz="2500" dirty="0">
                <a:solidFill>
                  <a:schemeClr val="dk1"/>
                </a:solidFill>
                <a:latin typeface="Arial"/>
                <a:ea typeface="Arial"/>
                <a:cs typeface="Arial"/>
                <a:sym typeface="Arial"/>
              </a:rPr>
              <a:t>if an image has been manipulated </a:t>
            </a:r>
            <a:endParaRPr sz="2500" dirty="0">
              <a:solidFill>
                <a:schemeClr val="dk1"/>
              </a:solidFill>
              <a:latin typeface="Arial"/>
              <a:ea typeface="Arial"/>
              <a:cs typeface="Arial"/>
              <a:sym typeface="Arial"/>
            </a:endParaRPr>
          </a:p>
          <a:p>
            <a:pPr marL="609600" lvl="0" indent="-457200" algn="l" rtl="0">
              <a:lnSpc>
                <a:spcPct val="115000"/>
              </a:lnSpc>
              <a:spcBef>
                <a:spcPts val="0"/>
              </a:spcBef>
              <a:spcAft>
                <a:spcPts val="0"/>
              </a:spcAft>
              <a:buClr>
                <a:schemeClr val="dk1"/>
              </a:buClr>
              <a:buSzPts val="2400"/>
              <a:buFont typeface="Arial"/>
              <a:buChar char="•"/>
            </a:pPr>
            <a:r>
              <a:rPr lang="en-GB" sz="2500" dirty="0">
                <a:solidFill>
                  <a:schemeClr val="dk1"/>
                </a:solidFill>
                <a:latin typeface="Arial"/>
                <a:ea typeface="Arial"/>
                <a:cs typeface="Arial"/>
                <a:sym typeface="Arial"/>
              </a:rPr>
              <a:t>if an image was previously used in a different context</a:t>
            </a:r>
            <a:endParaRPr sz="2500" dirty="0">
              <a:solidFill>
                <a:schemeClr val="dk1"/>
              </a:solidFill>
              <a:latin typeface="Arial"/>
              <a:ea typeface="Arial"/>
              <a:cs typeface="Arial"/>
              <a:sym typeface="Arial"/>
            </a:endParaRPr>
          </a:p>
          <a:p>
            <a:pPr marL="609600" lvl="0" indent="-457200" algn="l" rtl="0">
              <a:lnSpc>
                <a:spcPct val="115000"/>
              </a:lnSpc>
              <a:spcBef>
                <a:spcPts val="0"/>
              </a:spcBef>
              <a:spcAft>
                <a:spcPts val="0"/>
              </a:spcAft>
              <a:buClr>
                <a:schemeClr val="dk1"/>
              </a:buClr>
              <a:buSzPts val="2400"/>
              <a:buFont typeface="Arial"/>
              <a:buChar char="•"/>
            </a:pPr>
            <a:r>
              <a:rPr lang="en-GB" sz="2500" dirty="0">
                <a:solidFill>
                  <a:schemeClr val="dk1"/>
                </a:solidFill>
                <a:latin typeface="Arial"/>
                <a:ea typeface="Arial"/>
                <a:cs typeface="Arial"/>
                <a:sym typeface="Arial"/>
              </a:rPr>
              <a:t>the source of an image </a:t>
            </a:r>
            <a:endParaRPr sz="2500" dirty="0">
              <a:solidFill>
                <a:schemeClr val="dk1"/>
              </a:solidFill>
              <a:latin typeface="Arial"/>
              <a:ea typeface="Arial"/>
              <a:cs typeface="Arial"/>
              <a:sym typeface="Arial"/>
            </a:endParaRPr>
          </a:p>
        </p:txBody>
      </p:sp>
      <p:cxnSp>
        <p:nvCxnSpPr>
          <p:cNvPr id="3074" name="Google Shape;3074;ge04c6973cd_2_21"/>
          <p:cNvCxnSpPr/>
          <p:nvPr/>
        </p:nvCxnSpPr>
        <p:spPr>
          <a:xfrm>
            <a:off x="5526961" y="3072619"/>
            <a:ext cx="786000" cy="0"/>
          </a:xfrm>
          <a:prstGeom prst="straightConnector1">
            <a:avLst/>
          </a:prstGeom>
          <a:noFill/>
          <a:ln w="127000" cap="flat" cmpd="sng">
            <a:solidFill>
              <a:srgbClr val="A7262A"/>
            </a:solidFill>
            <a:prstDash val="solid"/>
            <a:miter lim="800000"/>
            <a:headEnd type="none" w="sm" len="sm"/>
            <a:tailEnd type="none" w="sm" len="sm"/>
          </a:ln>
        </p:spPr>
      </p:cxnSp>
      <p:grpSp>
        <p:nvGrpSpPr>
          <p:cNvPr id="3075" name="Google Shape;3075;ge04c6973cd_2_21"/>
          <p:cNvGrpSpPr/>
          <p:nvPr/>
        </p:nvGrpSpPr>
        <p:grpSpPr>
          <a:xfrm>
            <a:off x="374151" y="197905"/>
            <a:ext cx="2781890" cy="765131"/>
            <a:chOff x="374151" y="197905"/>
            <a:chExt cx="2781890" cy="765131"/>
          </a:xfrm>
        </p:grpSpPr>
        <p:grpSp>
          <p:nvGrpSpPr>
            <p:cNvPr id="3076" name="Google Shape;3076;ge04c6973cd_2_21"/>
            <p:cNvGrpSpPr/>
            <p:nvPr/>
          </p:nvGrpSpPr>
          <p:grpSpPr>
            <a:xfrm>
              <a:off x="374151" y="197905"/>
              <a:ext cx="2762789" cy="506237"/>
              <a:chOff x="6676223" y="232242"/>
              <a:chExt cx="5133247" cy="940585"/>
            </a:xfrm>
          </p:grpSpPr>
          <p:grpSp>
            <p:nvGrpSpPr>
              <p:cNvPr id="3077" name="Google Shape;3077;ge04c6973cd_2_21"/>
              <p:cNvGrpSpPr/>
              <p:nvPr/>
            </p:nvGrpSpPr>
            <p:grpSpPr>
              <a:xfrm>
                <a:off x="10456026" y="522867"/>
                <a:ext cx="1353444" cy="504581"/>
                <a:chOff x="10456026" y="522867"/>
                <a:chExt cx="1353444" cy="504581"/>
              </a:xfrm>
            </p:grpSpPr>
            <p:grpSp>
              <p:nvGrpSpPr>
                <p:cNvPr id="3078" name="Google Shape;3078;ge04c6973cd_2_21"/>
                <p:cNvGrpSpPr/>
                <p:nvPr/>
              </p:nvGrpSpPr>
              <p:grpSpPr>
                <a:xfrm>
                  <a:off x="11314887" y="522867"/>
                  <a:ext cx="494509" cy="320473"/>
                  <a:chOff x="9108110" y="975804"/>
                  <a:chExt cx="894715" cy="579831"/>
                </a:xfrm>
              </p:grpSpPr>
              <p:sp>
                <p:nvSpPr>
                  <p:cNvPr id="3079" name="Google Shape;3079;ge04c6973cd_2_21"/>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80" name="Google Shape;3080;ge04c6973cd_2_21"/>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81" name="Google Shape;3081;ge04c6973cd_2_21"/>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82" name="Google Shape;3082;ge04c6973cd_2_21"/>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83" name="Google Shape;3083;ge04c6973cd_2_21"/>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84" name="Google Shape;3084;ge04c6973cd_2_21"/>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85" name="Google Shape;3085;ge04c6973cd_2_21"/>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86" name="Google Shape;3086;ge04c6973cd_2_21"/>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87" name="Google Shape;3087;ge04c6973cd_2_21"/>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088" name="Google Shape;3088;ge04c6973cd_2_21"/>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89" name="Google Shape;3089;ge04c6973cd_2_21"/>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090" name="Google Shape;3090;ge04c6973cd_2_21"/>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91" name="Google Shape;3091;ge04c6973cd_2_21"/>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3092" name="Google Shape;3092;ge04c6973cd_2_21"/>
              <p:cNvGrpSpPr/>
              <p:nvPr/>
            </p:nvGrpSpPr>
            <p:grpSpPr>
              <a:xfrm>
                <a:off x="6676223" y="232242"/>
                <a:ext cx="959888" cy="940585"/>
                <a:chOff x="715379" y="449977"/>
                <a:chExt cx="1736725" cy="1701800"/>
              </a:xfrm>
            </p:grpSpPr>
            <p:sp>
              <p:nvSpPr>
                <p:cNvPr id="3093" name="Google Shape;3093;ge04c6973cd_2_21"/>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94" name="Google Shape;3094;ge04c6973cd_2_21"/>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95" name="Google Shape;3095;ge04c6973cd_2_21"/>
                <p:cNvSpPr/>
                <p:nvPr/>
              </p:nvSpPr>
              <p:spPr>
                <a:xfrm>
                  <a:off x="1140755" y="943620"/>
                  <a:ext cx="186300" cy="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96" name="Google Shape;3096;ge04c6973cd_2_21"/>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97" name="Google Shape;3097;ge04c6973cd_2_21"/>
                <p:cNvSpPr/>
                <p:nvPr/>
              </p:nvSpPr>
              <p:spPr>
                <a:xfrm>
                  <a:off x="1868016" y="938963"/>
                  <a:ext cx="158400" cy="2304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98" name="Google Shape;3098;ge04c6973cd_2_21"/>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99" name="Google Shape;3099;ge04c6973cd_2_21"/>
                <p:cNvSpPr/>
                <p:nvPr/>
              </p:nvSpPr>
              <p:spPr>
                <a:xfrm>
                  <a:off x="1391221" y="1546008"/>
                  <a:ext cx="184500" cy="176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00" name="Google Shape;3100;ge04c6973cd_2_21"/>
                <p:cNvSpPr/>
                <p:nvPr/>
              </p:nvSpPr>
              <p:spPr>
                <a:xfrm>
                  <a:off x="1606425" y="1547918"/>
                  <a:ext cx="253500" cy="1719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01" name="Google Shape;3101;ge04c6973cd_2_21"/>
                <p:cNvSpPr/>
                <p:nvPr/>
              </p:nvSpPr>
              <p:spPr>
                <a:xfrm>
                  <a:off x="1881483" y="1548260"/>
                  <a:ext cx="158100" cy="1716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02" name="Google Shape;3102;ge04c6973cd_2_21"/>
                <p:cNvSpPr/>
                <p:nvPr/>
              </p:nvSpPr>
              <p:spPr>
                <a:xfrm>
                  <a:off x="1150931" y="1763974"/>
                  <a:ext cx="972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03" name="Google Shape;3103;ge04c6973cd_2_21"/>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04" name="Google Shape;3104;ge04c6973cd_2_21"/>
                <p:cNvSpPr/>
                <p:nvPr/>
              </p:nvSpPr>
              <p:spPr>
                <a:xfrm>
                  <a:off x="1401364" y="1766237"/>
                  <a:ext cx="264600" cy="173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05" name="Google Shape;3105;ge04c6973cd_2_21"/>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06" name="Google Shape;3106;ge04c6973cd_2_21"/>
                <p:cNvSpPr/>
                <p:nvPr/>
              </p:nvSpPr>
              <p:spPr>
                <a:xfrm>
                  <a:off x="1740921" y="1763977"/>
                  <a:ext cx="1548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07" name="Google Shape;3107;ge04c6973cd_2_21"/>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08" name="Google Shape;3108;ge04c6973cd_2_21"/>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3109" name="Google Shape;3109;ge04c6973cd_2_21"/>
              <p:cNvPicPr preferRelativeResize="0"/>
              <p:nvPr/>
            </p:nvPicPr>
            <p:blipFill rotWithShape="1">
              <a:blip r:embed="rId12">
                <a:alphaModFix/>
              </a:blip>
              <a:srcRect/>
              <a:stretch/>
            </p:blipFill>
            <p:spPr>
              <a:xfrm>
                <a:off x="8100690" y="439353"/>
                <a:ext cx="2024416" cy="613380"/>
              </a:xfrm>
              <a:prstGeom prst="rect">
                <a:avLst/>
              </a:prstGeom>
              <a:noFill/>
              <a:ln>
                <a:noFill/>
              </a:ln>
            </p:spPr>
          </p:pic>
        </p:grpSp>
        <p:pic>
          <p:nvPicPr>
            <p:cNvPr id="3110" name="Google Shape;3110;ge04c6973cd_2_21"/>
            <p:cNvPicPr preferRelativeResize="0"/>
            <p:nvPr/>
          </p:nvPicPr>
          <p:blipFill rotWithShape="1">
            <a:blip r:embed="rId13">
              <a:alphaModFix/>
            </a:blip>
            <a:srcRect/>
            <a:stretch/>
          </p:blipFill>
          <p:spPr>
            <a:xfrm>
              <a:off x="384645" y="784985"/>
              <a:ext cx="2771396" cy="178051"/>
            </a:xfrm>
            <a:prstGeom prst="rect">
              <a:avLst/>
            </a:prstGeom>
            <a:noFill/>
            <a:ln>
              <a:noFill/>
            </a:ln>
          </p:spPr>
        </p:pic>
      </p:grpSp>
      <p:pic>
        <p:nvPicPr>
          <p:cNvPr id="3111" name="Google Shape;3111;ge04c6973cd_2_21"/>
          <p:cNvPicPr preferRelativeResize="0"/>
          <p:nvPr/>
        </p:nvPicPr>
        <p:blipFill rotWithShape="1">
          <a:blip r:embed="rId14">
            <a:alphaModFix/>
          </a:blip>
          <a:srcRect l="49898" t="29329" r="27005" b="30305"/>
          <a:stretch/>
        </p:blipFill>
        <p:spPr>
          <a:xfrm rot="-5400000">
            <a:off x="11114398" y="5802156"/>
            <a:ext cx="634596" cy="156703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30"/>
        <p:cNvGrpSpPr/>
        <p:nvPr/>
      </p:nvGrpSpPr>
      <p:grpSpPr>
        <a:xfrm>
          <a:off x="0" y="0"/>
          <a:ext cx="0" cy="0"/>
          <a:chOff x="0" y="0"/>
          <a:chExt cx="0" cy="0"/>
        </a:xfrm>
      </p:grpSpPr>
      <p:sp>
        <p:nvSpPr>
          <p:cNvPr id="3431" name="Google Shape;3431;ge281cc6686_0_555"/>
          <p:cNvSpPr txBox="1">
            <a:spLocks noGrp="1"/>
          </p:cNvSpPr>
          <p:nvPr>
            <p:ph type="title"/>
          </p:nvPr>
        </p:nvSpPr>
        <p:spPr>
          <a:xfrm>
            <a:off x="3806719" y="214652"/>
            <a:ext cx="7525500" cy="763500"/>
          </a:xfrm>
          <a:prstGeom prst="rect">
            <a:avLst/>
          </a:prstGeom>
          <a:noFill/>
          <a:ln>
            <a:noFill/>
          </a:ln>
        </p:spPr>
        <p:txBody>
          <a:bodyPr spcFirstLastPara="1" wrap="square" lIns="121900" tIns="121900" rIns="121900" bIns="121900" anchor="t" anchorCtr="0">
            <a:noAutofit/>
          </a:bodyPr>
          <a:lstStyle/>
          <a:p>
            <a:pPr marL="0" lvl="0" indent="0" algn="ctr" rtl="0">
              <a:lnSpc>
                <a:spcPct val="100000"/>
              </a:lnSpc>
              <a:spcBef>
                <a:spcPts val="0"/>
              </a:spcBef>
              <a:spcAft>
                <a:spcPts val="0"/>
              </a:spcAft>
              <a:buSzPts val="3700"/>
              <a:buNone/>
            </a:pPr>
            <a:r>
              <a:rPr lang="en-GB" sz="4600" dirty="0">
                <a:latin typeface="Arial"/>
                <a:ea typeface="Arial"/>
                <a:cs typeface="Arial"/>
                <a:sym typeface="Arial"/>
              </a:rPr>
              <a:t>Sites that can verify images</a:t>
            </a:r>
            <a:endParaRPr dirty="0"/>
          </a:p>
        </p:txBody>
      </p:sp>
      <p:pic>
        <p:nvPicPr>
          <p:cNvPr id="3432" name="Google Shape;3432;ge281cc6686_0_555"/>
          <p:cNvPicPr preferRelativeResize="0"/>
          <p:nvPr/>
        </p:nvPicPr>
        <p:blipFill rotWithShape="1">
          <a:blip r:embed="rId3">
            <a:alphaModFix/>
          </a:blip>
          <a:srcRect/>
          <a:stretch/>
        </p:blipFill>
        <p:spPr>
          <a:xfrm>
            <a:off x="535795" y="1236330"/>
            <a:ext cx="5119417" cy="2319787"/>
          </a:xfrm>
          <a:prstGeom prst="rect">
            <a:avLst/>
          </a:prstGeom>
          <a:noFill/>
          <a:ln>
            <a:noFill/>
          </a:ln>
        </p:spPr>
      </p:pic>
      <p:sp>
        <p:nvSpPr>
          <p:cNvPr id="3433" name="Google Shape;3433;ge281cc6686_0_555"/>
          <p:cNvSpPr txBox="1"/>
          <p:nvPr/>
        </p:nvSpPr>
        <p:spPr>
          <a:xfrm>
            <a:off x="1125771" y="2523546"/>
            <a:ext cx="4357200" cy="33851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600" b="0" i="0" u="none" strike="noStrike" cap="none" dirty="0">
                <a:solidFill>
                  <a:srgbClr val="000000"/>
                </a:solidFill>
                <a:latin typeface="Arial"/>
                <a:ea typeface="Arial"/>
                <a:cs typeface="Arial"/>
                <a:sym typeface="Arial"/>
              </a:rPr>
              <a:t>GOOGLE REVERSE IMAGE SEARCH</a:t>
            </a:r>
            <a:endParaRPr sz="1600" b="0" i="0" u="none" strike="noStrike" cap="none" dirty="0">
              <a:solidFill>
                <a:srgbClr val="000000"/>
              </a:solidFill>
              <a:latin typeface="Arial"/>
              <a:ea typeface="Arial"/>
              <a:cs typeface="Arial"/>
              <a:sym typeface="Arial"/>
            </a:endParaRPr>
          </a:p>
        </p:txBody>
      </p:sp>
      <p:pic>
        <p:nvPicPr>
          <p:cNvPr id="3434" name="Google Shape;3434;ge281cc6686_0_555"/>
          <p:cNvPicPr preferRelativeResize="0"/>
          <p:nvPr/>
        </p:nvPicPr>
        <p:blipFill rotWithShape="1">
          <a:blip r:embed="rId4">
            <a:alphaModFix/>
          </a:blip>
          <a:srcRect/>
          <a:stretch/>
        </p:blipFill>
        <p:spPr>
          <a:xfrm>
            <a:off x="5482971" y="4419202"/>
            <a:ext cx="6052914" cy="1472385"/>
          </a:xfrm>
          <a:prstGeom prst="rect">
            <a:avLst/>
          </a:prstGeom>
          <a:noFill/>
          <a:ln>
            <a:noFill/>
          </a:ln>
        </p:spPr>
      </p:pic>
      <p:sp>
        <p:nvSpPr>
          <p:cNvPr id="3435" name="Google Shape;3435;ge281cc6686_0_555"/>
          <p:cNvSpPr txBox="1"/>
          <p:nvPr/>
        </p:nvSpPr>
        <p:spPr>
          <a:xfrm>
            <a:off x="6303755" y="6016373"/>
            <a:ext cx="4411345" cy="33851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600" b="0" i="0" u="none" strike="noStrike" cap="none" dirty="0">
                <a:solidFill>
                  <a:srgbClr val="000000"/>
                </a:solidFill>
                <a:latin typeface="Arial"/>
                <a:ea typeface="Arial"/>
                <a:cs typeface="Arial"/>
                <a:sym typeface="Arial"/>
              </a:rPr>
              <a:t>YANDEX REVERSE IMAGE SEARCH </a:t>
            </a:r>
            <a:endParaRPr sz="1600" b="0" i="0" u="none" strike="noStrike" cap="none" dirty="0">
              <a:solidFill>
                <a:srgbClr val="000000"/>
              </a:solidFill>
              <a:latin typeface="Arial"/>
              <a:ea typeface="Arial"/>
              <a:cs typeface="Arial"/>
              <a:sym typeface="Arial"/>
            </a:endParaRPr>
          </a:p>
        </p:txBody>
      </p:sp>
      <p:pic>
        <p:nvPicPr>
          <p:cNvPr id="3436" name="Google Shape;3436;ge281cc6686_0_555"/>
          <p:cNvPicPr preferRelativeResize="0"/>
          <p:nvPr/>
        </p:nvPicPr>
        <p:blipFill rotWithShape="1">
          <a:blip r:embed="rId5">
            <a:alphaModFix/>
          </a:blip>
          <a:srcRect/>
          <a:stretch/>
        </p:blipFill>
        <p:spPr>
          <a:xfrm>
            <a:off x="7208805" y="1257454"/>
            <a:ext cx="3845958" cy="2605026"/>
          </a:xfrm>
          <a:prstGeom prst="rect">
            <a:avLst/>
          </a:prstGeom>
          <a:noFill/>
          <a:ln>
            <a:noFill/>
          </a:ln>
        </p:spPr>
      </p:pic>
      <p:sp>
        <p:nvSpPr>
          <p:cNvPr id="3437" name="Google Shape;3437;ge281cc6686_0_555"/>
          <p:cNvSpPr txBox="1"/>
          <p:nvPr/>
        </p:nvSpPr>
        <p:spPr>
          <a:xfrm>
            <a:off x="6228860" y="3744442"/>
            <a:ext cx="498932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600" b="0" i="0" u="none" strike="noStrike" cap="none" dirty="0">
                <a:solidFill>
                  <a:srgbClr val="000000"/>
                </a:solidFill>
                <a:latin typeface="Arial"/>
                <a:ea typeface="Arial"/>
                <a:cs typeface="Arial"/>
                <a:sym typeface="Arial"/>
              </a:rPr>
              <a:t>REVEYE – PART OF INVID CHROME EXTENSION</a:t>
            </a:r>
            <a:endParaRPr sz="1600" b="0" i="0" u="none" strike="noStrike" cap="none" dirty="0">
              <a:solidFill>
                <a:srgbClr val="000000"/>
              </a:solidFill>
              <a:latin typeface="Arial"/>
              <a:ea typeface="Arial"/>
              <a:cs typeface="Arial"/>
              <a:sym typeface="Arial"/>
            </a:endParaRPr>
          </a:p>
        </p:txBody>
      </p:sp>
      <p:pic>
        <p:nvPicPr>
          <p:cNvPr id="3438" name="Google Shape;3438;ge281cc6686_0_555"/>
          <p:cNvPicPr preferRelativeResize="0"/>
          <p:nvPr/>
        </p:nvPicPr>
        <p:blipFill rotWithShape="1">
          <a:blip r:embed="rId6">
            <a:alphaModFix/>
          </a:blip>
          <a:srcRect l="3868" r="4862" b="6330"/>
          <a:stretch/>
        </p:blipFill>
        <p:spPr>
          <a:xfrm>
            <a:off x="867819" y="3680903"/>
            <a:ext cx="4115378" cy="2074107"/>
          </a:xfrm>
          <a:prstGeom prst="rect">
            <a:avLst/>
          </a:prstGeom>
          <a:noFill/>
          <a:ln>
            <a:noFill/>
          </a:ln>
        </p:spPr>
      </p:pic>
      <p:sp>
        <p:nvSpPr>
          <p:cNvPr id="3439" name="Google Shape;3439;ge281cc6686_0_555"/>
          <p:cNvSpPr txBox="1"/>
          <p:nvPr/>
        </p:nvSpPr>
        <p:spPr>
          <a:xfrm>
            <a:off x="994399" y="5945918"/>
            <a:ext cx="386221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600" b="0" i="0" u="none" strike="noStrike" cap="none" dirty="0">
                <a:solidFill>
                  <a:srgbClr val="000000"/>
                </a:solidFill>
                <a:latin typeface="Arial"/>
                <a:ea typeface="Arial"/>
                <a:cs typeface="Arial"/>
                <a:sym typeface="Arial"/>
              </a:rPr>
              <a:t>TINEYE REVERSE IMAGE SEARCH </a:t>
            </a:r>
            <a:endParaRPr sz="1600" b="0" i="0" u="none" strike="noStrike" cap="none" dirty="0">
              <a:solidFill>
                <a:srgbClr val="000000"/>
              </a:solidFill>
              <a:latin typeface="Arial"/>
              <a:ea typeface="Arial"/>
              <a:cs typeface="Arial"/>
              <a:sym typeface="Arial"/>
            </a:endParaRPr>
          </a:p>
        </p:txBody>
      </p:sp>
      <p:grpSp>
        <p:nvGrpSpPr>
          <p:cNvPr id="3440" name="Google Shape;3440;ge281cc6686_0_555"/>
          <p:cNvGrpSpPr/>
          <p:nvPr/>
        </p:nvGrpSpPr>
        <p:grpSpPr>
          <a:xfrm>
            <a:off x="374151" y="197905"/>
            <a:ext cx="2781890" cy="765131"/>
            <a:chOff x="374151" y="197905"/>
            <a:chExt cx="2781890" cy="765131"/>
          </a:xfrm>
        </p:grpSpPr>
        <p:grpSp>
          <p:nvGrpSpPr>
            <p:cNvPr id="3441" name="Google Shape;3441;ge281cc6686_0_555"/>
            <p:cNvGrpSpPr/>
            <p:nvPr/>
          </p:nvGrpSpPr>
          <p:grpSpPr>
            <a:xfrm>
              <a:off x="374151" y="197905"/>
              <a:ext cx="2762789" cy="506237"/>
              <a:chOff x="6676223" y="232242"/>
              <a:chExt cx="5133247" cy="940585"/>
            </a:xfrm>
          </p:grpSpPr>
          <p:grpSp>
            <p:nvGrpSpPr>
              <p:cNvPr id="3442" name="Google Shape;3442;ge281cc6686_0_555"/>
              <p:cNvGrpSpPr/>
              <p:nvPr/>
            </p:nvGrpSpPr>
            <p:grpSpPr>
              <a:xfrm>
                <a:off x="10456026" y="522867"/>
                <a:ext cx="1353444" cy="504581"/>
                <a:chOff x="10456026" y="522867"/>
                <a:chExt cx="1353444" cy="504581"/>
              </a:xfrm>
            </p:grpSpPr>
            <p:grpSp>
              <p:nvGrpSpPr>
                <p:cNvPr id="3443" name="Google Shape;3443;ge281cc6686_0_555"/>
                <p:cNvGrpSpPr/>
                <p:nvPr/>
              </p:nvGrpSpPr>
              <p:grpSpPr>
                <a:xfrm>
                  <a:off x="11314887" y="522867"/>
                  <a:ext cx="494509" cy="320473"/>
                  <a:chOff x="9108110" y="975804"/>
                  <a:chExt cx="894715" cy="579831"/>
                </a:xfrm>
              </p:grpSpPr>
              <p:sp>
                <p:nvSpPr>
                  <p:cNvPr id="3444" name="Google Shape;3444;ge281cc6686_0_555"/>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45" name="Google Shape;3445;ge281cc6686_0_555"/>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46" name="Google Shape;3446;ge281cc6686_0_555"/>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47" name="Google Shape;3447;ge281cc6686_0_555"/>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48" name="Google Shape;3448;ge281cc6686_0_555"/>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49" name="Google Shape;3449;ge281cc6686_0_555"/>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50" name="Google Shape;3450;ge281cc6686_0_555"/>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51" name="Google Shape;3451;ge281cc6686_0_555"/>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52" name="Google Shape;3452;ge281cc6686_0_555"/>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453" name="Google Shape;3453;ge281cc6686_0_555"/>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54" name="Google Shape;3454;ge281cc6686_0_555"/>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455" name="Google Shape;3455;ge281cc6686_0_555"/>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56" name="Google Shape;3456;ge281cc6686_0_555"/>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3457" name="Google Shape;3457;ge281cc6686_0_555"/>
              <p:cNvGrpSpPr/>
              <p:nvPr/>
            </p:nvGrpSpPr>
            <p:grpSpPr>
              <a:xfrm>
                <a:off x="6676223" y="232242"/>
                <a:ext cx="959888" cy="940585"/>
                <a:chOff x="715379" y="449977"/>
                <a:chExt cx="1736725" cy="1701800"/>
              </a:xfrm>
            </p:grpSpPr>
            <p:sp>
              <p:nvSpPr>
                <p:cNvPr id="3458" name="Google Shape;3458;ge281cc6686_0_555"/>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59" name="Google Shape;3459;ge281cc6686_0_555"/>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60" name="Google Shape;3460;ge281cc6686_0_555"/>
                <p:cNvSpPr/>
                <p:nvPr/>
              </p:nvSpPr>
              <p:spPr>
                <a:xfrm>
                  <a:off x="1140755" y="943620"/>
                  <a:ext cx="186300" cy="2211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61" name="Google Shape;3461;ge281cc6686_0_555"/>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62" name="Google Shape;3462;ge281cc6686_0_555"/>
                <p:cNvSpPr/>
                <p:nvPr/>
              </p:nvSpPr>
              <p:spPr>
                <a:xfrm>
                  <a:off x="1868016" y="938963"/>
                  <a:ext cx="158400" cy="2304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63" name="Google Shape;3463;ge281cc6686_0_555"/>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64" name="Google Shape;3464;ge281cc6686_0_555"/>
                <p:cNvSpPr/>
                <p:nvPr/>
              </p:nvSpPr>
              <p:spPr>
                <a:xfrm>
                  <a:off x="1391221" y="1546008"/>
                  <a:ext cx="1845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65" name="Google Shape;3465;ge281cc6686_0_555"/>
                <p:cNvSpPr/>
                <p:nvPr/>
              </p:nvSpPr>
              <p:spPr>
                <a:xfrm>
                  <a:off x="1606425" y="1547918"/>
                  <a:ext cx="253500" cy="1719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66" name="Google Shape;3466;ge281cc6686_0_555"/>
                <p:cNvSpPr/>
                <p:nvPr/>
              </p:nvSpPr>
              <p:spPr>
                <a:xfrm>
                  <a:off x="1881483" y="1548260"/>
                  <a:ext cx="158100" cy="1716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67" name="Google Shape;3467;ge281cc6686_0_555"/>
                <p:cNvSpPr/>
                <p:nvPr/>
              </p:nvSpPr>
              <p:spPr>
                <a:xfrm>
                  <a:off x="1150931" y="1763974"/>
                  <a:ext cx="97200" cy="176100"/>
                </a:xfrm>
                <a:prstGeom prst="rect">
                  <a:avLst/>
                </a:prstGeom>
                <a:blipFill rotWithShape="1">
                  <a:blip r:embed="rId12">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68" name="Google Shape;3468;ge281cc6686_0_555"/>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69" name="Google Shape;3469;ge281cc6686_0_555"/>
                <p:cNvSpPr/>
                <p:nvPr/>
              </p:nvSpPr>
              <p:spPr>
                <a:xfrm>
                  <a:off x="1401364" y="1766237"/>
                  <a:ext cx="264600" cy="173100"/>
                </a:xfrm>
                <a:prstGeom prst="rect">
                  <a:avLst/>
                </a:prstGeom>
                <a:blipFill rotWithShape="1">
                  <a:blip r:embed="rId1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70" name="Google Shape;3470;ge281cc6686_0_555"/>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71" name="Google Shape;3471;ge281cc6686_0_555"/>
                <p:cNvSpPr/>
                <p:nvPr/>
              </p:nvSpPr>
              <p:spPr>
                <a:xfrm>
                  <a:off x="1740921" y="1763977"/>
                  <a:ext cx="154800" cy="176100"/>
                </a:xfrm>
                <a:prstGeom prst="rect">
                  <a:avLst/>
                </a:prstGeom>
                <a:blipFill rotWithShape="1">
                  <a:blip r:embed="rId1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72" name="Google Shape;3472;ge281cc6686_0_555"/>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73" name="Google Shape;3473;ge281cc6686_0_555"/>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3474" name="Google Shape;3474;ge281cc6686_0_555"/>
              <p:cNvPicPr preferRelativeResize="0"/>
              <p:nvPr/>
            </p:nvPicPr>
            <p:blipFill rotWithShape="1">
              <a:blip r:embed="rId15">
                <a:alphaModFix/>
              </a:blip>
              <a:srcRect/>
              <a:stretch/>
            </p:blipFill>
            <p:spPr>
              <a:xfrm>
                <a:off x="8100690" y="439353"/>
                <a:ext cx="2024416" cy="613380"/>
              </a:xfrm>
              <a:prstGeom prst="rect">
                <a:avLst/>
              </a:prstGeom>
              <a:noFill/>
              <a:ln>
                <a:noFill/>
              </a:ln>
            </p:spPr>
          </p:pic>
        </p:grpSp>
        <p:pic>
          <p:nvPicPr>
            <p:cNvPr id="3475" name="Google Shape;3475;ge281cc6686_0_555"/>
            <p:cNvPicPr preferRelativeResize="0"/>
            <p:nvPr/>
          </p:nvPicPr>
          <p:blipFill rotWithShape="1">
            <a:blip r:embed="rId16">
              <a:alphaModFix/>
            </a:blip>
            <a:srcRect/>
            <a:stretch/>
          </p:blipFill>
          <p:spPr>
            <a:xfrm>
              <a:off x="384645" y="784985"/>
              <a:ext cx="2771396" cy="178051"/>
            </a:xfrm>
            <a:prstGeom prst="rect">
              <a:avLst/>
            </a:prstGeom>
            <a:noFill/>
            <a:ln>
              <a:noFill/>
            </a:ln>
          </p:spPr>
        </p:pic>
      </p:grpSp>
      <p:pic>
        <p:nvPicPr>
          <p:cNvPr id="3476" name="Google Shape;3476;ge281cc6686_0_555"/>
          <p:cNvPicPr preferRelativeResize="0"/>
          <p:nvPr/>
        </p:nvPicPr>
        <p:blipFill rotWithShape="1">
          <a:blip r:embed="rId17">
            <a:alphaModFix/>
          </a:blip>
          <a:srcRect l="49898" t="29329" r="27005" b="30305"/>
          <a:stretch/>
        </p:blipFill>
        <p:spPr>
          <a:xfrm rot="-5400000">
            <a:off x="11114398" y="5802156"/>
            <a:ext cx="634596" cy="1567031"/>
          </a:xfrm>
          <a:prstGeom prst="rect">
            <a:avLst/>
          </a:prstGeom>
          <a:noFill/>
          <a:ln>
            <a:noFill/>
          </a:ln>
        </p:spPr>
      </p:pic>
      <p:cxnSp>
        <p:nvCxnSpPr>
          <p:cNvPr id="3477" name="Google Shape;3477;ge281cc6686_0_555"/>
          <p:cNvCxnSpPr/>
          <p:nvPr/>
        </p:nvCxnSpPr>
        <p:spPr>
          <a:xfrm>
            <a:off x="5902735" y="1188541"/>
            <a:ext cx="786000" cy="0"/>
          </a:xfrm>
          <a:prstGeom prst="straightConnector1">
            <a:avLst/>
          </a:prstGeom>
          <a:noFill/>
          <a:ln w="127000" cap="flat" cmpd="sng">
            <a:solidFill>
              <a:srgbClr val="A7262A"/>
            </a:solidFill>
            <a:prstDash val="solid"/>
            <a:miter lim="800000"/>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32"/>
                                        </p:tgtEl>
                                        <p:attrNameLst>
                                          <p:attrName>style.visibility</p:attrName>
                                        </p:attrNameLst>
                                      </p:cBhvr>
                                      <p:to>
                                        <p:strVal val="visible"/>
                                      </p:to>
                                    </p:set>
                                    <p:anim calcmode="lin" valueType="num">
                                      <p:cBhvr additive="base">
                                        <p:cTn id="7" dur="500"/>
                                        <p:tgtEl>
                                          <p:spTgt spid="3432"/>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3433"/>
                                        </p:tgtEl>
                                        <p:attrNameLst>
                                          <p:attrName>style.visibility</p:attrName>
                                        </p:attrNameLst>
                                      </p:cBhvr>
                                      <p:to>
                                        <p:strVal val="visible"/>
                                      </p:to>
                                    </p:set>
                                    <p:anim calcmode="lin" valueType="num">
                                      <p:cBhvr additive="base">
                                        <p:cTn id="10" dur="500"/>
                                        <p:tgtEl>
                                          <p:spTgt spid="3433"/>
                                        </p:tgtEl>
                                        <p:attrNameLst>
                                          <p:attrName>ppt_y</p:attrName>
                                        </p:attrNameLst>
                                      </p:cBhvr>
                                      <p:tavLst>
                                        <p:tav tm="0">
                                          <p:val>
                                            <p:strVal val="#ppt_y+1"/>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434"/>
                                        </p:tgtEl>
                                        <p:attrNameLst>
                                          <p:attrName>style.visibility</p:attrName>
                                        </p:attrNameLst>
                                      </p:cBhvr>
                                      <p:to>
                                        <p:strVal val="visible"/>
                                      </p:to>
                                    </p:set>
                                    <p:anim calcmode="lin" valueType="num">
                                      <p:cBhvr additive="base">
                                        <p:cTn id="15" dur="500"/>
                                        <p:tgtEl>
                                          <p:spTgt spid="3434"/>
                                        </p:tgtEl>
                                        <p:attrNameLst>
                                          <p:attrName>ppt_y</p:attrName>
                                        </p:attrNameLst>
                                      </p:cBhvr>
                                      <p:tavLst>
                                        <p:tav tm="0">
                                          <p:val>
                                            <p:strVal val="#ppt_y+1"/>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3435"/>
                                        </p:tgtEl>
                                        <p:attrNameLst>
                                          <p:attrName>style.visibility</p:attrName>
                                        </p:attrNameLst>
                                      </p:cBhvr>
                                      <p:to>
                                        <p:strVal val="visible"/>
                                      </p:to>
                                    </p:set>
                                    <p:anim calcmode="lin" valueType="num">
                                      <p:cBhvr additive="base">
                                        <p:cTn id="18" dur="500"/>
                                        <p:tgtEl>
                                          <p:spTgt spid="3435"/>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437"/>
                                        </p:tgtEl>
                                        <p:attrNameLst>
                                          <p:attrName>style.visibility</p:attrName>
                                        </p:attrNameLst>
                                      </p:cBhvr>
                                      <p:to>
                                        <p:strVal val="visible"/>
                                      </p:to>
                                    </p:set>
                                    <p:anim calcmode="lin" valueType="num">
                                      <p:cBhvr additive="base">
                                        <p:cTn id="23" dur="500"/>
                                        <p:tgtEl>
                                          <p:spTgt spid="3437"/>
                                        </p:tgtEl>
                                        <p:attrNameLst>
                                          <p:attrName>ppt_y</p:attrName>
                                        </p:attrNameLst>
                                      </p:cBhvr>
                                      <p:tavLst>
                                        <p:tav tm="0">
                                          <p:val>
                                            <p:strVal val="#ppt_y+1"/>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3436"/>
                                        </p:tgtEl>
                                        <p:attrNameLst>
                                          <p:attrName>style.visibility</p:attrName>
                                        </p:attrNameLst>
                                      </p:cBhvr>
                                      <p:to>
                                        <p:strVal val="visible"/>
                                      </p:to>
                                    </p:set>
                                    <p:anim calcmode="lin" valueType="num">
                                      <p:cBhvr additive="base">
                                        <p:cTn id="26" dur="500"/>
                                        <p:tgtEl>
                                          <p:spTgt spid="343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438"/>
                                        </p:tgtEl>
                                        <p:attrNameLst>
                                          <p:attrName>style.visibility</p:attrName>
                                        </p:attrNameLst>
                                      </p:cBhvr>
                                      <p:to>
                                        <p:strVal val="visible"/>
                                      </p:to>
                                    </p:set>
                                    <p:anim calcmode="lin" valueType="num">
                                      <p:cBhvr additive="base">
                                        <p:cTn id="31" dur="500"/>
                                        <p:tgtEl>
                                          <p:spTgt spid="3438"/>
                                        </p:tgtEl>
                                        <p:attrNameLst>
                                          <p:attrName>ppt_y</p:attrName>
                                        </p:attrNameLst>
                                      </p:cBhvr>
                                      <p:tavLst>
                                        <p:tav tm="0">
                                          <p:val>
                                            <p:strVal val="#ppt_y+1"/>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3439"/>
                                        </p:tgtEl>
                                        <p:attrNameLst>
                                          <p:attrName>style.visibility</p:attrName>
                                        </p:attrNameLst>
                                      </p:cBhvr>
                                      <p:to>
                                        <p:strVal val="visible"/>
                                      </p:to>
                                    </p:set>
                                    <p:anim calcmode="lin" valueType="num">
                                      <p:cBhvr additive="base">
                                        <p:cTn id="34" dur="500"/>
                                        <p:tgtEl>
                                          <p:spTgt spid="34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1451</Words>
  <Application>Microsoft Office PowerPoint</Application>
  <PresentationFormat>Widescreen</PresentationFormat>
  <Paragraphs>113</Paragraphs>
  <Slides>26</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Calibri Light</vt:lpstr>
      <vt:lpstr>Office Theme</vt:lpstr>
      <vt:lpstr>PowerPoint Presentation</vt:lpstr>
      <vt:lpstr>PowerPoint Presentation</vt:lpstr>
      <vt:lpstr>PowerPoint Presentation</vt:lpstr>
      <vt:lpstr>PowerPoint Presentation</vt:lpstr>
      <vt:lpstr>How can I tell if an image is real? known as photo verification</vt:lpstr>
      <vt:lpstr>PowerPoint Presentation</vt:lpstr>
      <vt:lpstr>Reverse Image Search</vt:lpstr>
      <vt:lpstr>What can a  Reverse Image Search tell you?</vt:lpstr>
      <vt:lpstr>Sites that can verify images</vt:lpstr>
      <vt:lpstr>PowerPoint Presentation</vt:lpstr>
      <vt:lpstr>This is a look-alike of Bollywood actor Shahrukh Khan from Kashmir. True or False?</vt:lpstr>
      <vt:lpstr>When you Reverse Image Search you get these results</vt:lpstr>
      <vt:lpstr>And you also get these results</vt:lpstr>
      <vt:lpstr>The image is digitally generated or altered. </vt:lpstr>
      <vt:lpstr>This is Jonathan the tortoise - the oldest living animal today. True or False?</vt:lpstr>
      <vt:lpstr>Why is video verification important?</vt:lpstr>
      <vt:lpstr>PowerPoint Presentation</vt:lpstr>
      <vt:lpstr>To reverse search a video begin with downloading the InVID Chrome Extension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Janette Ballard</dc:creator>
  <cp:lastModifiedBy>Marie Helly</cp:lastModifiedBy>
  <cp:revision>20</cp:revision>
  <dcterms:created xsi:type="dcterms:W3CDTF">2022-03-14T06:08:04Z</dcterms:created>
  <dcterms:modified xsi:type="dcterms:W3CDTF">2022-04-19T15:38:05Z</dcterms:modified>
</cp:coreProperties>
</file>