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45" r:id="rId2"/>
    <p:sldId id="260" r:id="rId3"/>
    <p:sldId id="363" r:id="rId4"/>
    <p:sldId id="364" r:id="rId5"/>
    <p:sldId id="362" r:id="rId6"/>
    <p:sldId id="315" r:id="rId7"/>
    <p:sldId id="290" r:id="rId8"/>
    <p:sldId id="352" r:id="rId9"/>
    <p:sldId id="357" r:id="rId10"/>
    <p:sldId id="358" r:id="rId11"/>
    <p:sldId id="314" r:id="rId12"/>
    <p:sldId id="300" r:id="rId13"/>
    <p:sldId id="301" r:id="rId14"/>
    <p:sldId id="361" r:id="rId15"/>
    <p:sldId id="35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44"/>
    <p:restoredTop sz="65578"/>
  </p:normalViewPr>
  <p:slideViewPr>
    <p:cSldViewPr snapToGrid="0" snapToObjects="1">
      <p:cViewPr varScale="1">
        <p:scale>
          <a:sx n="81" d="100"/>
          <a:sy n="81" d="100"/>
        </p:scale>
        <p:origin x="18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17FB7-7937-1243-B109-837165FECB9D}" type="datetimeFigureOut">
              <a:rPr lang="en-US" smtClean="0"/>
              <a:t>4/20/22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A2B0C-10D1-2B44-95C3-89ACE878B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885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b7ff79a52d_0_7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This is the first slide of the BBC Young Reporter classroom resources/lesson plans.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Module 3: Sources and Trust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Duration: approximately 20 minutes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Resources needed: PPT and/or PDF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Audio-visual player if available.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dirty="0"/>
          </a:p>
        </p:txBody>
      </p:sp>
      <p:sp>
        <p:nvSpPr>
          <p:cNvPr id="655" name="Google Shape;655;gb7ff79a52d_0_7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" name="Google Shape;3175;ge35b6f4fa7_2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76" name="Google Shape;3176;ge35b6f4fa7_2_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Students can create this table in their workbooks and place each source suggested by the teacher in one of the three categories.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Some examples follow. 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0" name="Google Shape;3220;ge764ce25ac_0_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1" name="Google Shape;3221;ge764ce25ac_0_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Would you trust this source and the information it contains? Ask students to work through their traffic light system, ask them the question from the video; is this source likely to know? What do I know about this source?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8" name="Google Shape;3268;ge764ce25ac_0_4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9" name="Google Shape;3269;ge764ce25ac_0_4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dirty="0"/>
              <a:t>Would you trust this source and the information it contains? Ask students to work through their traffic light system, ask them the question from the video; is this source like to know? What do I know about this source?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6" name="Google Shape;3316;ge764ce25ac_0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17" name="Google Shape;3317;ge764ce25ac_0_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GB" dirty="0"/>
              <a:t>Would you trust this source and the information it contains? Ask students to work through their traffic light system, ask them the question from the video; is this source like to know? What do I know about this source?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e68d92fb21_0_2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Here’s the top tip then for this lesson – know your sources and use sources you can trust. </a:t>
            </a:r>
            <a:endParaRPr dirty="0"/>
          </a:p>
        </p:txBody>
      </p:sp>
      <p:sp>
        <p:nvSpPr>
          <p:cNvPr id="834" name="Google Shape;834;ge68d92fb21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649689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b7ff79a52d_0_7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This is the last slide of the BBC Young Reporter classroom resources/lesson plans.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Module 3: Sources and trust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Duration: approximately 20 minutes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Resources needed: PPT and/or PDF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Audio-visual player if available. </a:t>
            </a:r>
            <a:endParaRPr dirty="0"/>
          </a:p>
        </p:txBody>
      </p:sp>
      <p:sp>
        <p:nvSpPr>
          <p:cNvPr id="655" name="Google Shape;655;gb7ff79a52d_0_7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1936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e68d92fb21_0_2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In this lesson you will teach the students about sources of information, what a source is – and how you might be able to work out which sources to trust and why</a:t>
            </a:r>
            <a:endParaRPr dirty="0"/>
          </a:p>
        </p:txBody>
      </p:sp>
      <p:sp>
        <p:nvSpPr>
          <p:cNvPr id="834" name="Google Shape;834;ge68d92fb21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ge4ecc011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5" name="Google Shape;1335;ge4ecc0116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Top Tip – In lesson 1, we learned this top tip; pause before you share. In the last lesson, lesson 2, we learned to ask questions.  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In this lesson, we are going to look at sources – where does the piece of news, the information the message, picture or video you are looking at come from …..</a:t>
            </a:r>
            <a:endParaRPr dirty="0"/>
          </a:p>
        </p:txBody>
      </p:sp>
      <p:sp>
        <p:nvSpPr>
          <p:cNvPr id="1336" name="Google Shape;1336;ge4ecc0116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7857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ge4ecc011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5" name="Google Shape;1335;ge4ecc0116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So the top tip in this lesson is to know your source and to use sources you trust</a:t>
            </a:r>
            <a:endParaRPr dirty="0"/>
          </a:p>
        </p:txBody>
      </p:sp>
      <p:sp>
        <p:nvSpPr>
          <p:cNvPr id="1336" name="Google Shape;1336;ge4ecc0116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4845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e68d92fb21_0_2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In this lesson you will teach the students a ‘checklist’ method of verifying information – REAL checks – and also the kinds of questions that journalists ask to verify information. </a:t>
            </a:r>
            <a:endParaRPr dirty="0"/>
          </a:p>
        </p:txBody>
      </p:sp>
      <p:sp>
        <p:nvSpPr>
          <p:cNvPr id="834" name="Google Shape;834;ge68d92fb21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13962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2" name="Google Shape;2282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3" name="Google Shape;2283;p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1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i="0" dirty="0"/>
              <a:t>Sources: Journalists are taught the value of sources, and assessing which sources to trust. </a:t>
            </a:r>
            <a:endParaRPr i="0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i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Sources: For some crucial bits of information – especially if they are contested, controversial or unpopular - journalists and news organisations often try to ensure they have two sources they believe are reliable before publishing a story.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GB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>
                <a:solidFill>
                  <a:schemeClr val="dk1"/>
                </a:solidFill>
              </a:rPr>
              <a:t>The rule means that when sourcing information, a fact </a:t>
            </a:r>
            <a:r>
              <a:rPr lang="en-GB" dirty="0"/>
              <a:t>isn't</a:t>
            </a:r>
            <a:r>
              <a:rPr lang="en-GB" dirty="0">
                <a:solidFill>
                  <a:schemeClr val="dk1"/>
                </a:solidFill>
              </a:rPr>
              <a:t> credible unless it can be verified by two different sources.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GB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>
                <a:solidFill>
                  <a:schemeClr val="dk1"/>
                </a:solidFill>
              </a:rPr>
              <a:t>Which source to trust; what are the tools or questions that can help a journalist assess who they can trust? Let’s explore this further.  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1" dirty="0"/>
          </a:p>
        </p:txBody>
      </p:sp>
      <p:sp>
        <p:nvSpPr>
          <p:cNvPr id="2284" name="Google Shape;2284;p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4338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" name="Google Shape;2918;ge2286a765b_0_1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9" name="Google Shape;2919;ge2286a765b_0_14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BBC’s disinformation team – who help to spot and debunk misinformation and disinformation - have identified seven types of people who create and spread false information and get it to go viral. They are all sources – in this case, they are sources of disinformation. Here they are: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joker, the politician, the conspiracy theorist, the insider, the scammer, a relative (including friends and family) and celebrities. 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Discuss with your students any stories they have seen where one of these ‘actors’ may be behind the story. 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Here are some motivations; which motivations go with which person type. Are there other motivations your students can think of?</a:t>
            </a: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600" marR="0" lvl="0" indent="-444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★"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Mistake - Genuine Error</a:t>
            </a:r>
          </a:p>
          <a:p>
            <a:pPr marL="609600" marR="0" lvl="0" indent="-444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★"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Satire - Harmless entertainment </a:t>
            </a:r>
          </a:p>
          <a:p>
            <a:pPr marL="609600" marR="0" lvl="0" indent="-444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★"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Publicity - Propagating a cause</a:t>
            </a:r>
          </a:p>
          <a:p>
            <a:pPr marL="609600" marR="0" lvl="0" indent="-444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★"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Financial -  Usually scams </a:t>
            </a:r>
          </a:p>
          <a:p>
            <a:pPr marL="609600" marR="0" lvl="0" indent="-444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★"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Ideological - Propagating cause about faiths or community</a:t>
            </a:r>
          </a:p>
          <a:p>
            <a:pPr marL="609600" marR="0" lvl="0" indent="-444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★"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Political motives - Plying political narratives</a:t>
            </a:r>
          </a:p>
          <a:p>
            <a:pPr marL="609600" marR="0" lvl="0" indent="-444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★"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Psychological biases - Deep personal  likes and dislikes </a:t>
            </a:r>
          </a:p>
          <a:p>
            <a:pPr marL="609600" marR="0" lvl="0" indent="-444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★"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Cultural backgrounds - Family orientation, cultural settings and values</a:t>
            </a:r>
            <a:endParaRPr lang="en-GB"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0" name="Google Shape;2920;ge2286a765b_0_14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029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b7ff79a52d_0_7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An important part of the lesson is to discuss that unreliable sources (</a:t>
            </a:r>
            <a:r>
              <a:rPr lang="en-GB" dirty="0" err="1"/>
              <a:t>eg</a:t>
            </a:r>
            <a:r>
              <a:rPr lang="en-GB" dirty="0"/>
              <a:t> of ‘fake news’) don’t just operate online. Inaccurate unreliable sources can be found in lots of places – TV, books, magazines, political speeches, community events, witnesses, social media users. It is a part of life; people get things wrong, or they are making a joke, or they have a political point of view, or they claim to be an expert, or they are trying to get money or influence – or perhaps they are deliberately misleading or not telling the truth. See how many other sources your students can think of that might give false/misleading information. You can use the same tools – REAL checks, journalists questions to help you.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GB" dirty="0"/>
              <a:t>Magazines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GB" dirty="0"/>
              <a:t>Political speeches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GB" dirty="0"/>
              <a:t>Historical sources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GB" dirty="0"/>
              <a:t>Reports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GB" dirty="0"/>
              <a:t>Poster campaigns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GB" dirty="0"/>
              <a:t>Leaflets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GB" dirty="0"/>
              <a:t>Interviews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GB" dirty="0"/>
              <a:t>Friends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GB" dirty="0"/>
              <a:t>Family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GB" dirty="0"/>
              <a:t>Witnesses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endParaRPr lang="en-GB"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Tx/>
              <a:buChar char="-"/>
            </a:pPr>
            <a:r>
              <a:rPr lang="en-GB" dirty="0"/>
              <a:t>The video that follows gives a useful guide to how to tell if a source can be trusted. </a:t>
            </a:r>
            <a:endParaRPr dirty="0"/>
          </a:p>
        </p:txBody>
      </p:sp>
      <p:sp>
        <p:nvSpPr>
          <p:cNvPr id="655" name="Google Shape;655;gb7ff79a52d_0_7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82558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" name="Google Shape;3133;ge35b6f4fa7_2_15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34" name="Google Shape;3134;ge35b6f4fa7_2_15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The next exercise is a Traffic Light exercise.  Suggest some sources to them, and using the kinds of questions raised in the video, how would the rate the source? Completely trustworthy – green, with caution – amber, not at all – red. Questions you might encourage students to ask: what is it I want to know and is this person/source likely to know? What do I know about them? What is their reputation? Have they owned up to and/or corrected previous mistakes?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Here are some suggestions of sources you could ask about: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Taxi driver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National politician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Foreign pop star visiting the country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My mum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Wiki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GB" dirty="0"/>
              <a:t>Local police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Local paper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Train announcer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Teacher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B1B58-ACA7-A14D-B969-19B6740963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9BCC9A-982B-3645-87BB-60F2E68769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3D7CB-5677-BF40-B131-A405F433E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DFA9-D1CC-3545-BB86-6034D4C0E526}" type="datetimeFigureOut">
              <a:rPr lang="en-US" smtClean="0"/>
              <a:t>4/20/22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AFC39-6408-4344-84D6-6AE881D43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678E9-EB67-7C41-B502-29426C0A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810C-C1F4-FC4B-A602-165814C72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931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45D31-D811-034C-8970-7E2524A70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C93868-D54E-4F41-9314-A77EEFDBA5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703FE-6166-4143-B6C5-44D0F51C4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DFA9-D1CC-3545-BB86-6034D4C0E526}" type="datetimeFigureOut">
              <a:rPr lang="en-US" smtClean="0"/>
              <a:t>4/20/22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F53AD-2652-C04A-946A-CD80F55B1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BDED7-E2A4-0244-B468-42646E20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810C-C1F4-FC4B-A602-165814C72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85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D117FD-ABDB-F145-84E4-8E07F2B5E6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066147-3F19-DF41-867B-D4E48E230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9E8BF-30CC-8B4B-829D-8672C6512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DFA9-D1CC-3545-BB86-6034D4C0E526}" type="datetimeFigureOut">
              <a:rPr lang="en-US" smtClean="0"/>
              <a:t>4/20/22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F1F87-B092-7240-92DB-728A17DBB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FC71B-6638-5945-817E-18760F46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810C-C1F4-FC4B-A602-165814C72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38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f16c3854fb_0_64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32" name="Google Shape;532;gf16c3854fb_0_64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8727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e68d92fb21_0_35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ge68d92fb21_0_35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ge68d92fb21_0_3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25" name="Google Shape;25;ge68d92fb21_0_3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26" name="Google Shape;26;ge68d92fb21_0_3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034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B5559-5290-BC47-BCE2-4D0B7AE27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2051B-E235-D745-B161-CE8563F5D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7AFAD-8AAE-B041-A9CF-93E0F9FAC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DFA9-D1CC-3545-BB86-6034D4C0E526}" type="datetimeFigureOut">
              <a:rPr lang="en-US" smtClean="0"/>
              <a:t>4/20/22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74449-B8E2-D548-9088-E11C9512F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97FD3-3BF9-3C45-9849-F1E9FDD9F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810C-C1F4-FC4B-A602-165814C72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78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5F792-1FF3-FA4B-B28F-76DBF50EC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F8344-4EF0-4543-A35D-675E6C5F7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7EDF3-314E-D746-9AB8-D70A9FB9F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DFA9-D1CC-3545-BB86-6034D4C0E526}" type="datetimeFigureOut">
              <a:rPr lang="en-US" smtClean="0"/>
              <a:t>4/20/22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4BBC6-7588-954D-8E39-25D52B6F2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0A90B-952D-E043-B144-83FEF2EC2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810C-C1F4-FC4B-A602-165814C72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6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1D211-083A-094D-8124-F667A4C62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77A2E-D618-4E42-93A0-6AD4D43053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497A6A-5D54-7842-A919-1FB517F2B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3B36BD-8EFB-4346-BF5D-3E9675525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DFA9-D1CC-3545-BB86-6034D4C0E526}" type="datetimeFigureOut">
              <a:rPr lang="en-US" smtClean="0"/>
              <a:t>4/20/22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00F0AE-1D48-4146-82E8-34D6D8D43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C5465C-1587-1F44-8261-3CC13077E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810C-C1F4-FC4B-A602-165814C72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B6377-280F-0246-BA89-156BF6521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6BF919-23FD-874F-8FFB-1DF978894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CBA974-D7E2-A54F-A1E1-9F7939824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37C43B-D1C3-3544-BAD6-A5D9EBE42C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6AACFB-8872-3D40-BEC4-4C7BA34ED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85EEF2-ACC0-7942-A983-425ABEF46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DFA9-D1CC-3545-BB86-6034D4C0E526}" type="datetimeFigureOut">
              <a:rPr lang="en-US" smtClean="0"/>
              <a:t>4/20/22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8CED5B-2EDB-6246-A6B7-369288CCC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5291C8-A809-B84C-938D-753025801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810C-C1F4-FC4B-A602-165814C72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42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BD2D7-2F64-8342-891B-AA6314114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F7E59E-8D24-2541-8FE3-C771D74DA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DFA9-D1CC-3545-BB86-6034D4C0E526}" type="datetimeFigureOut">
              <a:rPr lang="en-US" smtClean="0"/>
              <a:t>4/20/22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600F65-DC38-7C4D-A95C-6BF8655A2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A1EDED-3813-BD47-A998-C53CFA59C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810C-C1F4-FC4B-A602-165814C72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38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4FC50C-3639-D647-AD9B-34F871318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DFA9-D1CC-3545-BB86-6034D4C0E526}" type="datetimeFigureOut">
              <a:rPr lang="en-US" smtClean="0"/>
              <a:t>4/20/22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81BAE0-0D02-B740-AA02-909D9641D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7B8F5-44EF-CE4B-AD7F-1B2821569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810C-C1F4-FC4B-A602-165814C72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559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FEB38-C72C-1A40-BDA1-898BCFDF7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34355-D846-DD43-8423-A32874D3F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07DB6E-2164-E341-A812-07F215F70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062CC-9544-8E41-9A0C-CC7213096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DFA9-D1CC-3545-BB86-6034D4C0E526}" type="datetimeFigureOut">
              <a:rPr lang="en-US" smtClean="0"/>
              <a:t>4/20/22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C7BA-BA7B-5D4E-9641-FE76BBEBC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E20214-BDC5-E640-A6D4-9C8DB572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810C-C1F4-FC4B-A602-165814C72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97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929EF-9312-7046-A256-78C4508D7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02AC9D-8273-5C4C-A8B5-1244C45021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127943-3F22-AA40-AD3E-2919E9413A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825BD0-ACEA-7C49-B44D-EAA9C494B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EDFA9-D1CC-3545-BB86-6034D4C0E526}" type="datetimeFigureOut">
              <a:rPr lang="en-US" smtClean="0"/>
              <a:t>4/20/22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26C0EC-E028-FE49-9437-853C4480C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EE205-4483-724A-B56D-8D4E3764B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810C-C1F4-FC4B-A602-165814C72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27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524E16-BB30-924B-8BBB-324141A58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56365-FFC4-8848-9825-63431846E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7F411-5A41-0D42-8868-CDDDD5F0F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EDFA9-D1CC-3545-BB86-6034D4C0E526}" type="datetimeFigureOut">
              <a:rPr lang="en-US" smtClean="0"/>
              <a:t>4/20/22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56BAF-C456-0340-8F3F-9842D256EC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D7E37-B1D6-6D4A-A320-B8522F4AB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6810C-C1F4-FC4B-A602-165814C72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89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3" Type="http://schemas.openxmlformats.org/officeDocument/2006/relationships/image" Target="../media/image27.jp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28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image" Target="../media/image27.jpg"/><Relationship Id="rId9" Type="http://schemas.openxmlformats.org/officeDocument/2006/relationships/image" Target="../media/image5.png"/><Relationship Id="rId1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3" Type="http://schemas.openxmlformats.org/officeDocument/2006/relationships/image" Target="../media/image27.jp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3" Type="http://schemas.openxmlformats.org/officeDocument/2006/relationships/image" Target="../media/image27.jp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hyperlink" Target="https://www.bbc.com/beyondfakenews/what-and-who-to-trust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4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7.sv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18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Relationship Id="rId1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1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10.png"/><Relationship Id="rId5" Type="http://schemas.openxmlformats.org/officeDocument/2006/relationships/image" Target="../media/image21.png"/><Relationship Id="rId10" Type="http://schemas.openxmlformats.org/officeDocument/2006/relationships/image" Target="../media/image18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8" name="Google Shape;658;gb7ff79a52d_0_787"/>
          <p:cNvGrpSpPr/>
          <p:nvPr/>
        </p:nvGrpSpPr>
        <p:grpSpPr>
          <a:xfrm>
            <a:off x="511938" y="309825"/>
            <a:ext cx="4243655" cy="777582"/>
            <a:chOff x="6676223" y="232242"/>
            <a:chExt cx="5133247" cy="940585"/>
          </a:xfrm>
        </p:grpSpPr>
        <p:grpSp>
          <p:nvGrpSpPr>
            <p:cNvPr id="659" name="Google Shape;659;gb7ff79a52d_0_787"/>
            <p:cNvGrpSpPr/>
            <p:nvPr/>
          </p:nvGrpSpPr>
          <p:grpSpPr>
            <a:xfrm>
              <a:off x="10456026" y="522867"/>
              <a:ext cx="1353444" cy="504581"/>
              <a:chOff x="10456026" y="522867"/>
              <a:chExt cx="1353444" cy="504581"/>
            </a:xfrm>
          </p:grpSpPr>
          <p:grpSp>
            <p:nvGrpSpPr>
              <p:cNvPr id="660" name="Google Shape;660;gb7ff79a52d_0_787"/>
              <p:cNvGrpSpPr/>
              <p:nvPr/>
            </p:nvGrpSpPr>
            <p:grpSpPr>
              <a:xfrm>
                <a:off x="11314887" y="522867"/>
                <a:ext cx="494509" cy="320473"/>
                <a:chOff x="9108110" y="975804"/>
                <a:chExt cx="894715" cy="579831"/>
              </a:xfrm>
            </p:grpSpPr>
            <p:sp>
              <p:nvSpPr>
                <p:cNvPr id="661" name="Google Shape;661;gb7ff79a52d_0_787"/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2" name="Google Shape;662;gb7ff79a52d_0_787"/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663;gb7ff79a52d_0_787"/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gb7ff79a52d_0_787"/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gb7ff79a52d_0_787"/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6" name="Google Shape;666;gb7ff79a52d_0_787"/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667;gb7ff79a52d_0_787"/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gb7ff79a52d_0_787"/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9" name="Google Shape;669;gb7ff79a52d_0_787"/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70" name="Google Shape;670;gb7ff79a52d_0_787"/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gb7ff79a52d_0_787"/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2" name="Google Shape;672;gb7ff79a52d_0_787"/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gb7ff79a52d_0_787"/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4" name="Google Shape;674;gb7ff79a52d_0_787"/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675" name="Google Shape;675;gb7ff79a52d_0_787"/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gb7ff79a52d_0_787"/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gb7ff79a52d_0_787"/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gb7ff79a52d_0_787"/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gb7ff79a52d_0_787"/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gb7ff79a52d_0_787"/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gb7ff79a52d_0_787"/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gb7ff79a52d_0_787"/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gb7ff79a52d_0_787"/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gb7ff79a52d_0_787"/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gb7ff79a52d_0_787"/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gb7ff79a52d_0_787"/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gb7ff79a52d_0_787"/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gb7ff79a52d_0_787"/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gb7ff79a52d_0_787"/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gb7ff79a52d_0_787"/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91" name="Google Shape;691;gb7ff79a52d_0_78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92" name="Google Shape;692;gb7ff79a52d_0_787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>
            <a:off x="-23246" y="3031132"/>
            <a:ext cx="989556" cy="24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gb7ff79a52d_0_787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 rot="5400000">
            <a:off x="10498661" y="-752048"/>
            <a:ext cx="989556" cy="24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gb7ff79a52d_0_78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22223" y="1383320"/>
            <a:ext cx="9692186" cy="6226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5" name="Google Shape;695;gb7ff79a52d_0_787"/>
          <p:cNvCxnSpPr>
            <a:cxnSpLocks/>
          </p:cNvCxnSpPr>
          <p:nvPr/>
        </p:nvCxnSpPr>
        <p:spPr>
          <a:xfrm>
            <a:off x="5275385" y="4994031"/>
            <a:ext cx="1111347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96" name="Google Shape;696;gb7ff79a52d_0_787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 rot="-5400000">
            <a:off x="10473608" y="5166500"/>
            <a:ext cx="989556" cy="24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gb7ff79a52d_0_78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075140" y="2183706"/>
            <a:ext cx="3330151" cy="3844946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703;ge71bc78ff5_0_137">
            <a:extLst>
              <a:ext uri="{FF2B5EF4-FFF2-40B4-BE49-F238E27FC236}">
                <a16:creationId xmlns:a16="http://schemas.microsoft.com/office/drawing/2014/main" id="{E80BC7D7-2233-3142-95D9-7C7439CAD73E}"/>
              </a:ext>
            </a:extLst>
          </p:cNvPr>
          <p:cNvSpPr txBox="1"/>
          <p:nvPr/>
        </p:nvSpPr>
        <p:spPr>
          <a:xfrm>
            <a:off x="919072" y="2301916"/>
            <a:ext cx="6677482" cy="1504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1"/>
              </a:buClr>
              <a:buSzPts val="1500"/>
            </a:pPr>
            <a:r>
              <a:rPr lang="en-GB" sz="3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Digital skills for life</a:t>
            </a:r>
          </a:p>
          <a:p>
            <a:pPr lvl="0">
              <a:buClr>
                <a:schemeClr val="dk1"/>
              </a:buClr>
              <a:buSzPts val="1500"/>
            </a:pPr>
            <a:endParaRPr lang="en-GB" sz="3600" b="1" dirty="0">
              <a:solidFill>
                <a:schemeClr val="dk1"/>
              </a:solidFill>
            </a:endParaRPr>
          </a:p>
          <a:p>
            <a:pPr lvl="0">
              <a:buClr>
                <a:schemeClr val="dk1"/>
              </a:buClr>
              <a:buSzPts val="1500"/>
            </a:pPr>
            <a:r>
              <a:rPr lang="en-GB" sz="3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Classroom resources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lang="en-GB" sz="3600" b="1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GB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Module </a:t>
            </a:r>
            <a:r>
              <a:rPr lang="en-GB" sz="3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lang="en-GB" sz="3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GB" sz="35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Sources and trust</a:t>
            </a:r>
            <a:endParaRPr sz="3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8" name="Google Shape;3178;ge35b6f4fa7_2_560"/>
          <p:cNvSpPr txBox="1"/>
          <p:nvPr/>
        </p:nvSpPr>
        <p:spPr>
          <a:xfrm>
            <a:off x="3049340" y="1528756"/>
            <a:ext cx="8266362" cy="957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2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Which sources of information do we trust, which should be wary of and which sources should we never trust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79" name="Google Shape;3179;ge35b6f4fa7_2_560"/>
          <p:cNvGraphicFramePr/>
          <p:nvPr/>
        </p:nvGraphicFramePr>
        <p:xfrm>
          <a:off x="890739" y="3243726"/>
          <a:ext cx="9757425" cy="1935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5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2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4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GB" sz="2100" b="1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PROCEED</a:t>
                      </a:r>
                      <a:endParaRPr sz="2100" b="1" u="none" strike="noStrike" cap="none">
                        <a:solidFill>
                          <a:schemeClr val="dk1"/>
                        </a:solidFill>
                        <a:highlight>
                          <a:srgbClr val="00FF00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0" marR="121900" marT="121900" marB="12190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GB" sz="2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WARNING SIGNAL </a:t>
                      </a:r>
                      <a:endParaRPr sz="1400" u="none" strike="noStrike" cap="none"/>
                    </a:p>
                  </a:txBody>
                  <a:tcPr marL="121900" marR="121900" marT="121900" marB="12190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00"/>
                        <a:buFont typeface="Arial"/>
                        <a:buNone/>
                      </a:pPr>
                      <a:r>
                        <a:rPr lang="en-GB" sz="2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STOP</a:t>
                      </a:r>
                      <a:endParaRPr sz="21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0" marR="121900" marT="121900" marB="12190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5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en-GB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Official Statement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en-GB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Statement without attribution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en-GB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Statement without evidence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0" marR="121900" marT="121900" marB="1219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180" name="Google Shape;3180;ge35b6f4fa7_2_560"/>
          <p:cNvSpPr txBox="1">
            <a:spLocks noGrp="1"/>
          </p:cNvSpPr>
          <p:nvPr>
            <p:ph type="title"/>
          </p:nvPr>
        </p:nvSpPr>
        <p:spPr>
          <a:xfrm>
            <a:off x="3027323" y="1094498"/>
            <a:ext cx="85980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3600" dirty="0">
                <a:latin typeface="Arial"/>
                <a:ea typeface="Arial"/>
                <a:cs typeface="Arial"/>
                <a:sym typeface="Arial"/>
              </a:rPr>
              <a:t>Who to trust? traffic light exercise</a:t>
            </a:r>
            <a:endParaRPr sz="36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81" name="Google Shape;3181;ge35b6f4fa7_2_560"/>
          <p:cNvPicPr preferRelativeResize="0"/>
          <p:nvPr/>
        </p:nvPicPr>
        <p:blipFill rotWithShape="1">
          <a:blip r:embed="rId3">
            <a:alphaModFix/>
          </a:blip>
          <a:srcRect t="7645" b="15849"/>
          <a:stretch/>
        </p:blipFill>
        <p:spPr>
          <a:xfrm>
            <a:off x="740416" y="1067127"/>
            <a:ext cx="2094076" cy="13823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82" name="Google Shape;3182;ge35b6f4fa7_2_560"/>
          <p:cNvGrpSpPr/>
          <p:nvPr/>
        </p:nvGrpSpPr>
        <p:grpSpPr>
          <a:xfrm>
            <a:off x="374151" y="197905"/>
            <a:ext cx="2781890" cy="765131"/>
            <a:chOff x="374151" y="197905"/>
            <a:chExt cx="2781890" cy="765131"/>
          </a:xfrm>
        </p:grpSpPr>
        <p:grpSp>
          <p:nvGrpSpPr>
            <p:cNvPr id="3183" name="Google Shape;3183;ge35b6f4fa7_2_560"/>
            <p:cNvGrpSpPr/>
            <p:nvPr/>
          </p:nvGrpSpPr>
          <p:grpSpPr>
            <a:xfrm>
              <a:off x="374151" y="197905"/>
              <a:ext cx="2762789" cy="506237"/>
              <a:chOff x="6676223" y="232242"/>
              <a:chExt cx="5133247" cy="940585"/>
            </a:xfrm>
          </p:grpSpPr>
          <p:grpSp>
            <p:nvGrpSpPr>
              <p:cNvPr id="3184" name="Google Shape;3184;ge35b6f4fa7_2_560"/>
              <p:cNvGrpSpPr/>
              <p:nvPr/>
            </p:nvGrpSpPr>
            <p:grpSpPr>
              <a:xfrm>
                <a:off x="10456026" y="522867"/>
                <a:ext cx="1353444" cy="504581"/>
                <a:chOff x="10456026" y="522867"/>
                <a:chExt cx="1353444" cy="504581"/>
              </a:xfrm>
            </p:grpSpPr>
            <p:grpSp>
              <p:nvGrpSpPr>
                <p:cNvPr id="3185" name="Google Shape;3185;ge35b6f4fa7_2_560"/>
                <p:cNvGrpSpPr/>
                <p:nvPr/>
              </p:nvGrpSpPr>
              <p:grpSpPr>
                <a:xfrm>
                  <a:off x="11314887" y="522867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3186" name="Google Shape;3186;ge35b6f4fa7_2_560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87" name="Google Shape;3187;ge35b6f4fa7_2_560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88" name="Google Shape;3188;ge35b6f4fa7_2_560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89" name="Google Shape;3189;ge35b6f4fa7_2_560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90" name="Google Shape;3190;ge35b6f4fa7_2_560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91" name="Google Shape;3191;ge35b6f4fa7_2_560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92" name="Google Shape;3192;ge35b6f4fa7_2_560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93" name="Google Shape;3193;ge35b6f4fa7_2_560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94" name="Google Shape;3194;ge35b6f4fa7_2_560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195" name="Google Shape;3195;ge35b6f4fa7_2_560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96" name="Google Shape;3196;ge35b6f4fa7_2_560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197" name="Google Shape;3197;ge35b6f4fa7_2_560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8" name="Google Shape;3198;ge35b6f4fa7_2_560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99" name="Google Shape;3199;ge35b6f4fa7_2_560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3200" name="Google Shape;3200;ge35b6f4fa7_2_560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1" name="Google Shape;3201;ge35b6f4fa7_2_560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2" name="Google Shape;3202;ge35b6f4fa7_2_560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3" name="Google Shape;3203;ge35b6f4fa7_2_560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4" name="Google Shape;3204;ge35b6f4fa7_2_560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5" name="Google Shape;3205;ge35b6f4fa7_2_560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6" name="Google Shape;3206;ge35b6f4fa7_2_560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7" name="Google Shape;3207;ge35b6f4fa7_2_560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8" name="Google Shape;3208;ge35b6f4fa7_2_560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9" name="Google Shape;3209;ge35b6f4fa7_2_560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10" name="Google Shape;3210;ge35b6f4fa7_2_560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11" name="Google Shape;3211;ge35b6f4fa7_2_560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12" name="Google Shape;3212;ge35b6f4fa7_2_560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13" name="Google Shape;3213;ge35b6f4fa7_2_560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1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14" name="Google Shape;3214;ge35b6f4fa7_2_560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15" name="Google Shape;3215;ge35b6f4fa7_2_560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216" name="Google Shape;3216;ge35b6f4fa7_2_560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217" name="Google Shape;3217;ge35b6f4fa7_2_560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384645" y="784985"/>
              <a:ext cx="2771396" cy="1780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218" name="Google Shape;3218;ge35b6f4fa7_2_560"/>
          <p:cNvPicPr preferRelativeResize="0"/>
          <p:nvPr/>
        </p:nvPicPr>
        <p:blipFill rotWithShape="1">
          <a:blip r:embed="rId14">
            <a:alphaModFix/>
          </a:blip>
          <a:srcRect l="49898" t="29329" r="27005" b="30305"/>
          <a:stretch/>
        </p:blipFill>
        <p:spPr>
          <a:xfrm rot="-5400000">
            <a:off x="11114398" y="5802156"/>
            <a:ext cx="634596" cy="1567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3" name="Google Shape;3223;ge764ce25ac_0_4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158" y="2428621"/>
            <a:ext cx="7963567" cy="3045266"/>
          </a:xfrm>
          <a:prstGeom prst="rect">
            <a:avLst/>
          </a:prstGeom>
          <a:noFill/>
          <a:ln>
            <a:noFill/>
          </a:ln>
        </p:spPr>
      </p:pic>
      <p:sp>
        <p:nvSpPr>
          <p:cNvPr id="3224" name="Google Shape;3224;ge764ce25ac_0_419"/>
          <p:cNvSpPr/>
          <p:nvPr/>
        </p:nvSpPr>
        <p:spPr>
          <a:xfrm>
            <a:off x="9350900" y="2382100"/>
            <a:ext cx="646500" cy="6597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5" name="Google Shape;3225;ge764ce25ac_0_419"/>
          <p:cNvSpPr/>
          <p:nvPr/>
        </p:nvSpPr>
        <p:spPr>
          <a:xfrm>
            <a:off x="9350900" y="3666767"/>
            <a:ext cx="646500" cy="6597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6" name="Google Shape;3226;ge764ce25ac_0_419"/>
          <p:cNvSpPr/>
          <p:nvPr/>
        </p:nvSpPr>
        <p:spPr>
          <a:xfrm>
            <a:off x="9350900" y="4951433"/>
            <a:ext cx="646500" cy="659700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7" name="Google Shape;3227;ge764ce25ac_0_419"/>
          <p:cNvSpPr txBox="1"/>
          <p:nvPr/>
        </p:nvSpPr>
        <p:spPr>
          <a:xfrm>
            <a:off x="10115800" y="2382100"/>
            <a:ext cx="17277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2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STOP</a:t>
            </a:r>
            <a:endParaRPr sz="2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8" name="Google Shape;3228;ge764ce25ac_0_419"/>
          <p:cNvSpPr txBox="1"/>
          <p:nvPr/>
        </p:nvSpPr>
        <p:spPr>
          <a:xfrm>
            <a:off x="10115800" y="3729775"/>
            <a:ext cx="19530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2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WARNING</a:t>
            </a:r>
            <a:endParaRPr sz="2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9" name="Google Shape;3229;ge764ce25ac_0_419"/>
          <p:cNvSpPr txBox="1"/>
          <p:nvPr/>
        </p:nvSpPr>
        <p:spPr>
          <a:xfrm>
            <a:off x="10247700" y="4951425"/>
            <a:ext cx="19530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PROCEED</a:t>
            </a:r>
            <a:endParaRPr sz="2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0" name="Google Shape;3230;ge764ce25ac_0_419"/>
          <p:cNvPicPr preferRelativeResize="0"/>
          <p:nvPr/>
        </p:nvPicPr>
        <p:blipFill rotWithShape="1">
          <a:blip r:embed="rId4">
            <a:alphaModFix/>
          </a:blip>
          <a:srcRect t="7642" b="15855"/>
          <a:stretch/>
        </p:blipFill>
        <p:spPr>
          <a:xfrm>
            <a:off x="9881316" y="197902"/>
            <a:ext cx="2094076" cy="13823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31" name="Google Shape;3231;ge764ce25ac_0_419"/>
          <p:cNvGrpSpPr/>
          <p:nvPr/>
        </p:nvGrpSpPr>
        <p:grpSpPr>
          <a:xfrm>
            <a:off x="374053" y="197901"/>
            <a:ext cx="2781986" cy="765135"/>
            <a:chOff x="374053" y="197901"/>
            <a:chExt cx="2781986" cy="765135"/>
          </a:xfrm>
        </p:grpSpPr>
        <p:grpSp>
          <p:nvGrpSpPr>
            <p:cNvPr id="3232" name="Google Shape;3232;ge764ce25ac_0_419"/>
            <p:cNvGrpSpPr/>
            <p:nvPr/>
          </p:nvGrpSpPr>
          <p:grpSpPr>
            <a:xfrm>
              <a:off x="374053" y="197901"/>
              <a:ext cx="2762714" cy="506223"/>
              <a:chOff x="6676223" y="232242"/>
              <a:chExt cx="5133247" cy="940585"/>
            </a:xfrm>
          </p:grpSpPr>
          <p:grpSp>
            <p:nvGrpSpPr>
              <p:cNvPr id="3233" name="Google Shape;3233;ge764ce25ac_0_419"/>
              <p:cNvGrpSpPr/>
              <p:nvPr/>
            </p:nvGrpSpPr>
            <p:grpSpPr>
              <a:xfrm>
                <a:off x="10456026" y="522865"/>
                <a:ext cx="1353444" cy="504583"/>
                <a:chOff x="10456026" y="522865"/>
                <a:chExt cx="1353444" cy="504583"/>
              </a:xfrm>
            </p:grpSpPr>
            <p:grpSp>
              <p:nvGrpSpPr>
                <p:cNvPr id="3234" name="Google Shape;3234;ge764ce25ac_0_419"/>
                <p:cNvGrpSpPr/>
                <p:nvPr/>
              </p:nvGrpSpPr>
              <p:grpSpPr>
                <a:xfrm>
                  <a:off x="11314887" y="522865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3235" name="Google Shape;3235;ge764ce25ac_0_419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36" name="Google Shape;3236;ge764ce25ac_0_419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37" name="Google Shape;3237;ge764ce25ac_0_419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38" name="Google Shape;3238;ge764ce25ac_0_419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39" name="Google Shape;3239;ge764ce25ac_0_419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40" name="Google Shape;3240;ge764ce25ac_0_419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41" name="Google Shape;3241;ge764ce25ac_0_419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42" name="Google Shape;3242;ge764ce25ac_0_419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43" name="Google Shape;3243;ge764ce25ac_0_419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244" name="Google Shape;3244;ge764ce25ac_0_419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45" name="Google Shape;3245;ge764ce25ac_0_419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246" name="Google Shape;3246;ge764ce25ac_0_419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7" name="Google Shape;3247;ge764ce25ac_0_419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248" name="Google Shape;3248;ge764ce25ac_0_419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3249" name="Google Shape;3249;ge764ce25ac_0_419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0" name="Google Shape;3250;ge764ce25ac_0_419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1" name="Google Shape;3251;ge764ce25ac_0_419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2" name="Google Shape;3252;ge764ce25ac_0_419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3" name="Google Shape;3253;ge764ce25ac_0_419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4" name="Google Shape;3254;ge764ce25ac_0_419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5" name="Google Shape;3255;ge764ce25ac_0_419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6" name="Google Shape;3256;ge764ce25ac_0_419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7" name="Google Shape;3257;ge764ce25ac_0_419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8" name="Google Shape;3258;ge764ce25ac_0_419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9" name="Google Shape;3259;ge764ce25ac_0_419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0" name="Google Shape;3260;ge764ce25ac_0_419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11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1" name="Google Shape;3261;ge764ce25ac_0_419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2" name="Google Shape;3262;ge764ce25ac_0_419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2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3" name="Google Shape;3263;ge764ce25ac_0_419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4" name="Google Shape;3264;ge764ce25ac_0_419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265" name="Google Shape;3265;ge764ce25ac_0_419"/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266" name="Google Shape;3266;ge764ce25ac_0_419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384645" y="784985"/>
              <a:ext cx="2771394" cy="17805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1" name="Google Shape;3271;ge764ce25ac_0_466"/>
          <p:cNvSpPr/>
          <p:nvPr/>
        </p:nvSpPr>
        <p:spPr>
          <a:xfrm>
            <a:off x="9350900" y="2382100"/>
            <a:ext cx="646500" cy="6597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2" name="Google Shape;3272;ge764ce25ac_0_466"/>
          <p:cNvSpPr/>
          <p:nvPr/>
        </p:nvSpPr>
        <p:spPr>
          <a:xfrm>
            <a:off x="9350900" y="3666767"/>
            <a:ext cx="646500" cy="6597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3" name="Google Shape;3273;ge764ce25ac_0_466"/>
          <p:cNvSpPr/>
          <p:nvPr/>
        </p:nvSpPr>
        <p:spPr>
          <a:xfrm>
            <a:off x="9350900" y="4951433"/>
            <a:ext cx="646500" cy="659700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4" name="Google Shape;3274;ge764ce25ac_0_466"/>
          <p:cNvSpPr txBox="1"/>
          <p:nvPr/>
        </p:nvSpPr>
        <p:spPr>
          <a:xfrm>
            <a:off x="10115800" y="2382100"/>
            <a:ext cx="17277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2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STOP</a:t>
            </a:r>
            <a:endParaRPr sz="2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5" name="Google Shape;3275;ge764ce25ac_0_466"/>
          <p:cNvSpPr txBox="1"/>
          <p:nvPr/>
        </p:nvSpPr>
        <p:spPr>
          <a:xfrm>
            <a:off x="10115800" y="3729775"/>
            <a:ext cx="19887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2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WARNING</a:t>
            </a:r>
            <a:endParaRPr sz="2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6" name="Google Shape;3276;ge764ce25ac_0_466"/>
          <p:cNvSpPr txBox="1"/>
          <p:nvPr/>
        </p:nvSpPr>
        <p:spPr>
          <a:xfrm>
            <a:off x="10247700" y="4951425"/>
            <a:ext cx="1944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PROCEED</a:t>
            </a:r>
            <a:endParaRPr sz="2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77" name="Google Shape;3277;ge764ce25ac_0_466"/>
          <p:cNvPicPr preferRelativeResize="0"/>
          <p:nvPr/>
        </p:nvPicPr>
        <p:blipFill rotWithShape="1">
          <a:blip r:embed="rId3">
            <a:alphaModFix/>
          </a:blip>
          <a:srcRect t="7642" b="15855"/>
          <a:stretch/>
        </p:blipFill>
        <p:spPr>
          <a:xfrm>
            <a:off x="9881316" y="197902"/>
            <a:ext cx="2094076" cy="13823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78" name="Google Shape;3278;ge764ce25ac_0_466"/>
          <p:cNvGrpSpPr/>
          <p:nvPr/>
        </p:nvGrpSpPr>
        <p:grpSpPr>
          <a:xfrm>
            <a:off x="374053" y="197901"/>
            <a:ext cx="2781986" cy="765135"/>
            <a:chOff x="374053" y="197901"/>
            <a:chExt cx="2781986" cy="765135"/>
          </a:xfrm>
        </p:grpSpPr>
        <p:grpSp>
          <p:nvGrpSpPr>
            <p:cNvPr id="3279" name="Google Shape;3279;ge764ce25ac_0_466"/>
            <p:cNvGrpSpPr/>
            <p:nvPr/>
          </p:nvGrpSpPr>
          <p:grpSpPr>
            <a:xfrm>
              <a:off x="374053" y="197901"/>
              <a:ext cx="2762714" cy="506223"/>
              <a:chOff x="6676223" y="232242"/>
              <a:chExt cx="5133247" cy="940585"/>
            </a:xfrm>
          </p:grpSpPr>
          <p:grpSp>
            <p:nvGrpSpPr>
              <p:cNvPr id="3280" name="Google Shape;3280;ge764ce25ac_0_466"/>
              <p:cNvGrpSpPr/>
              <p:nvPr/>
            </p:nvGrpSpPr>
            <p:grpSpPr>
              <a:xfrm>
                <a:off x="10456026" y="522865"/>
                <a:ext cx="1353444" cy="504583"/>
                <a:chOff x="10456026" y="522865"/>
                <a:chExt cx="1353444" cy="504583"/>
              </a:xfrm>
            </p:grpSpPr>
            <p:grpSp>
              <p:nvGrpSpPr>
                <p:cNvPr id="3281" name="Google Shape;3281;ge764ce25ac_0_466"/>
                <p:cNvGrpSpPr/>
                <p:nvPr/>
              </p:nvGrpSpPr>
              <p:grpSpPr>
                <a:xfrm>
                  <a:off x="11314887" y="522865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3282" name="Google Shape;3282;ge764ce25ac_0_466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3" name="Google Shape;3283;ge764ce25ac_0_466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4" name="Google Shape;3284;ge764ce25ac_0_466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5" name="Google Shape;3285;ge764ce25ac_0_466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6" name="Google Shape;3286;ge764ce25ac_0_466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7" name="Google Shape;3287;ge764ce25ac_0_466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8" name="Google Shape;3288;ge764ce25ac_0_466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9" name="Google Shape;3289;ge764ce25ac_0_466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0" name="Google Shape;3290;ge764ce25ac_0_466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291" name="Google Shape;3291;ge764ce25ac_0_466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2" name="Google Shape;3292;ge764ce25ac_0_466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293" name="Google Shape;3293;ge764ce25ac_0_466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4" name="Google Shape;3294;ge764ce25ac_0_466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295" name="Google Shape;3295;ge764ce25ac_0_466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3296" name="Google Shape;3296;ge764ce25ac_0_466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7" name="Google Shape;3297;ge764ce25ac_0_466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8" name="Google Shape;3298;ge764ce25ac_0_466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9" name="Google Shape;3299;ge764ce25ac_0_466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0" name="Google Shape;3300;ge764ce25ac_0_466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1" name="Google Shape;3301;ge764ce25ac_0_466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2" name="Google Shape;3302;ge764ce25ac_0_466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3" name="Google Shape;3303;ge764ce25ac_0_466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4" name="Google Shape;3304;ge764ce25ac_0_466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5" name="Google Shape;3305;ge764ce25ac_0_466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6" name="Google Shape;3306;ge764ce25ac_0_466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7" name="Google Shape;3307;ge764ce25ac_0_466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8" name="Google Shape;3308;ge764ce25ac_0_466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9" name="Google Shape;3309;ge764ce25ac_0_466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1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0" name="Google Shape;3310;ge764ce25ac_0_466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11" name="Google Shape;3311;ge764ce25ac_0_466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312" name="Google Shape;3312;ge764ce25ac_0_466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313" name="Google Shape;3313;ge764ce25ac_0_466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384645" y="784985"/>
              <a:ext cx="2771394" cy="1780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314" name="Google Shape;3314;ge764ce25ac_0_46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81092" y="2630855"/>
            <a:ext cx="7927766" cy="2731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9" name="Google Shape;3319;ge764ce25ac_0_560"/>
          <p:cNvSpPr/>
          <p:nvPr/>
        </p:nvSpPr>
        <p:spPr>
          <a:xfrm>
            <a:off x="9350900" y="2382100"/>
            <a:ext cx="646500" cy="6597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0" name="Google Shape;3320;ge764ce25ac_0_560"/>
          <p:cNvSpPr/>
          <p:nvPr/>
        </p:nvSpPr>
        <p:spPr>
          <a:xfrm>
            <a:off x="9350900" y="3666767"/>
            <a:ext cx="646500" cy="6597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1" name="Google Shape;3321;ge764ce25ac_0_560"/>
          <p:cNvSpPr/>
          <p:nvPr/>
        </p:nvSpPr>
        <p:spPr>
          <a:xfrm>
            <a:off x="9350900" y="4951433"/>
            <a:ext cx="646500" cy="659700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2" name="Google Shape;3322;ge764ce25ac_0_560"/>
          <p:cNvSpPr txBox="1"/>
          <p:nvPr/>
        </p:nvSpPr>
        <p:spPr>
          <a:xfrm>
            <a:off x="10115800" y="2382100"/>
            <a:ext cx="17277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2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STOP</a:t>
            </a:r>
            <a:endParaRPr sz="2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3" name="Google Shape;3323;ge764ce25ac_0_560"/>
          <p:cNvSpPr txBox="1"/>
          <p:nvPr/>
        </p:nvSpPr>
        <p:spPr>
          <a:xfrm>
            <a:off x="10115800" y="3729775"/>
            <a:ext cx="19707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2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WARNING</a:t>
            </a:r>
            <a:endParaRPr sz="2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4" name="Google Shape;3324;ge764ce25ac_0_560"/>
          <p:cNvSpPr txBox="1"/>
          <p:nvPr/>
        </p:nvSpPr>
        <p:spPr>
          <a:xfrm>
            <a:off x="10247700" y="4951425"/>
            <a:ext cx="19707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GB"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PROCEED</a:t>
            </a:r>
            <a:endParaRPr sz="2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25" name="Google Shape;3325;ge764ce25ac_0_560"/>
          <p:cNvPicPr preferRelativeResize="0"/>
          <p:nvPr/>
        </p:nvPicPr>
        <p:blipFill rotWithShape="1">
          <a:blip r:embed="rId3">
            <a:alphaModFix/>
          </a:blip>
          <a:srcRect t="7642" b="15855"/>
          <a:stretch/>
        </p:blipFill>
        <p:spPr>
          <a:xfrm>
            <a:off x="9881316" y="197902"/>
            <a:ext cx="2094076" cy="13823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26" name="Google Shape;3326;ge764ce25ac_0_560"/>
          <p:cNvGrpSpPr/>
          <p:nvPr/>
        </p:nvGrpSpPr>
        <p:grpSpPr>
          <a:xfrm>
            <a:off x="374053" y="197901"/>
            <a:ext cx="2781986" cy="765135"/>
            <a:chOff x="374053" y="197901"/>
            <a:chExt cx="2781986" cy="765135"/>
          </a:xfrm>
        </p:grpSpPr>
        <p:grpSp>
          <p:nvGrpSpPr>
            <p:cNvPr id="3327" name="Google Shape;3327;ge764ce25ac_0_560"/>
            <p:cNvGrpSpPr/>
            <p:nvPr/>
          </p:nvGrpSpPr>
          <p:grpSpPr>
            <a:xfrm>
              <a:off x="374053" y="197901"/>
              <a:ext cx="2762714" cy="506223"/>
              <a:chOff x="6676223" y="232242"/>
              <a:chExt cx="5133247" cy="940585"/>
            </a:xfrm>
          </p:grpSpPr>
          <p:grpSp>
            <p:nvGrpSpPr>
              <p:cNvPr id="3328" name="Google Shape;3328;ge764ce25ac_0_560"/>
              <p:cNvGrpSpPr/>
              <p:nvPr/>
            </p:nvGrpSpPr>
            <p:grpSpPr>
              <a:xfrm>
                <a:off x="10456026" y="522865"/>
                <a:ext cx="1353444" cy="504583"/>
                <a:chOff x="10456026" y="522865"/>
                <a:chExt cx="1353444" cy="504583"/>
              </a:xfrm>
            </p:grpSpPr>
            <p:grpSp>
              <p:nvGrpSpPr>
                <p:cNvPr id="3329" name="Google Shape;3329;ge764ce25ac_0_560"/>
                <p:cNvGrpSpPr/>
                <p:nvPr/>
              </p:nvGrpSpPr>
              <p:grpSpPr>
                <a:xfrm>
                  <a:off x="11314887" y="522865"/>
                  <a:ext cx="494509" cy="320473"/>
                  <a:chOff x="9108110" y="975804"/>
                  <a:chExt cx="894715" cy="579831"/>
                </a:xfrm>
              </p:grpSpPr>
              <p:sp>
                <p:nvSpPr>
                  <p:cNvPr id="3330" name="Google Shape;3330;ge764ce25ac_0_560"/>
                  <p:cNvSpPr/>
                  <p:nvPr/>
                </p:nvSpPr>
                <p:spPr>
                  <a:xfrm>
                    <a:off x="9292196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10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10" y="334213"/>
                        </a:lnTo>
                        <a:lnTo>
                          <a:pt x="157810" y="242519"/>
                        </a:lnTo>
                        <a:close/>
                      </a:path>
                      <a:path w="158115" h="334644" extrusionOk="0">
                        <a:moveTo>
                          <a:pt x="157810" y="121285"/>
                        </a:moveTo>
                        <a:lnTo>
                          <a:pt x="0" y="121285"/>
                        </a:lnTo>
                        <a:lnTo>
                          <a:pt x="0" y="212991"/>
                        </a:lnTo>
                        <a:lnTo>
                          <a:pt x="157810" y="212991"/>
                        </a:lnTo>
                        <a:lnTo>
                          <a:pt x="157810" y="121285"/>
                        </a:lnTo>
                        <a:close/>
                      </a:path>
                      <a:path w="158115" h="334644" extrusionOk="0">
                        <a:moveTo>
                          <a:pt x="157810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10" y="91732"/>
                        </a:lnTo>
                        <a:lnTo>
                          <a:pt x="157810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1" name="Google Shape;3331;ge764ce25ac_0_560"/>
                  <p:cNvSpPr/>
                  <p:nvPr/>
                </p:nvSpPr>
                <p:spPr>
                  <a:xfrm>
                    <a:off x="9476346" y="1339532"/>
                    <a:ext cx="158115" cy="2133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213359" extrusionOk="0">
                        <a:moveTo>
                          <a:pt x="157835" y="121234"/>
                        </a:moveTo>
                        <a:lnTo>
                          <a:pt x="0" y="121234"/>
                        </a:lnTo>
                        <a:lnTo>
                          <a:pt x="0" y="212928"/>
                        </a:lnTo>
                        <a:lnTo>
                          <a:pt x="157835" y="212928"/>
                        </a:lnTo>
                        <a:lnTo>
                          <a:pt x="157835" y="121234"/>
                        </a:lnTo>
                        <a:close/>
                      </a:path>
                      <a:path w="158115" h="213359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06"/>
                        </a:lnTo>
                        <a:lnTo>
                          <a:pt x="157835" y="91706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2" name="Google Shape;3332;ge764ce25ac_0_560"/>
                  <p:cNvSpPr/>
                  <p:nvPr/>
                </p:nvSpPr>
                <p:spPr>
                  <a:xfrm>
                    <a:off x="9660445" y="1218247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835" y="242519"/>
                        </a:moveTo>
                        <a:lnTo>
                          <a:pt x="0" y="242519"/>
                        </a:lnTo>
                        <a:lnTo>
                          <a:pt x="0" y="334213"/>
                        </a:lnTo>
                        <a:lnTo>
                          <a:pt x="157835" y="334213"/>
                        </a:lnTo>
                        <a:lnTo>
                          <a:pt x="157835" y="242519"/>
                        </a:lnTo>
                        <a:close/>
                      </a:path>
                      <a:path w="158115" h="334644" extrusionOk="0">
                        <a:moveTo>
                          <a:pt x="157835" y="121272"/>
                        </a:moveTo>
                        <a:lnTo>
                          <a:pt x="0" y="121272"/>
                        </a:lnTo>
                        <a:lnTo>
                          <a:pt x="0" y="212979"/>
                        </a:lnTo>
                        <a:lnTo>
                          <a:pt x="157835" y="212979"/>
                        </a:lnTo>
                        <a:lnTo>
                          <a:pt x="157835" y="121272"/>
                        </a:lnTo>
                        <a:close/>
                      </a:path>
                      <a:path w="158115" h="334644" extrusionOk="0">
                        <a:moveTo>
                          <a:pt x="157835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835" y="91732"/>
                        </a:lnTo>
                        <a:lnTo>
                          <a:pt x="157835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3" name="Google Shape;3333;ge764ce25ac_0_560"/>
                  <p:cNvSpPr/>
                  <p:nvPr/>
                </p:nvSpPr>
                <p:spPr>
                  <a:xfrm>
                    <a:off x="9844621" y="1097000"/>
                    <a:ext cx="158115" cy="4559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455930" extrusionOk="0">
                        <a:moveTo>
                          <a:pt x="157784" y="363766"/>
                        </a:moveTo>
                        <a:lnTo>
                          <a:pt x="0" y="363766"/>
                        </a:lnTo>
                        <a:lnTo>
                          <a:pt x="0" y="455460"/>
                        </a:lnTo>
                        <a:lnTo>
                          <a:pt x="157784" y="455460"/>
                        </a:lnTo>
                        <a:lnTo>
                          <a:pt x="157784" y="363766"/>
                        </a:lnTo>
                        <a:close/>
                      </a:path>
                      <a:path w="158115" h="455930" extrusionOk="0">
                        <a:moveTo>
                          <a:pt x="157784" y="242519"/>
                        </a:moveTo>
                        <a:lnTo>
                          <a:pt x="0" y="242519"/>
                        </a:lnTo>
                        <a:lnTo>
                          <a:pt x="0" y="334225"/>
                        </a:lnTo>
                        <a:lnTo>
                          <a:pt x="157784" y="334225"/>
                        </a:lnTo>
                        <a:lnTo>
                          <a:pt x="157784" y="242519"/>
                        </a:lnTo>
                        <a:close/>
                      </a:path>
                      <a:path w="158115" h="455930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44"/>
                        </a:lnTo>
                        <a:lnTo>
                          <a:pt x="157784" y="91744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4" name="Google Shape;3334;ge764ce25ac_0_560"/>
                  <p:cNvSpPr/>
                  <p:nvPr/>
                </p:nvSpPr>
                <p:spPr>
                  <a:xfrm>
                    <a:off x="9660450" y="1096998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789" y="0"/>
                        </a:moveTo>
                        <a:lnTo>
                          <a:pt x="0" y="0"/>
                        </a:lnTo>
                        <a:lnTo>
                          <a:pt x="0" y="91736"/>
                        </a:lnTo>
                        <a:lnTo>
                          <a:pt x="157789" y="91736"/>
                        </a:lnTo>
                        <a:lnTo>
                          <a:pt x="157789" y="0"/>
                        </a:lnTo>
                        <a:close/>
                      </a:path>
                    </a:pathLst>
                  </a:custGeom>
                  <a:solidFill>
                    <a:srgbClr val="F36E3B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5" name="Google Shape;3335;ge764ce25ac_0_560"/>
                  <p:cNvSpPr/>
                  <p:nvPr/>
                </p:nvSpPr>
                <p:spPr>
                  <a:xfrm>
                    <a:off x="9844621" y="975804"/>
                    <a:ext cx="158115" cy="3346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334644" extrusionOk="0">
                        <a:moveTo>
                          <a:pt x="157784" y="242404"/>
                        </a:moveTo>
                        <a:lnTo>
                          <a:pt x="0" y="242404"/>
                        </a:lnTo>
                        <a:lnTo>
                          <a:pt x="0" y="334149"/>
                        </a:lnTo>
                        <a:lnTo>
                          <a:pt x="157784" y="334149"/>
                        </a:lnTo>
                        <a:lnTo>
                          <a:pt x="157784" y="242404"/>
                        </a:lnTo>
                        <a:close/>
                      </a:path>
                      <a:path w="158115" h="334644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91732"/>
                        </a:lnTo>
                        <a:lnTo>
                          <a:pt x="157784" y="91732"/>
                        </a:lnTo>
                        <a:lnTo>
                          <a:pt x="157784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6" name="Google Shape;3336;ge764ce25ac_0_560"/>
                  <p:cNvSpPr/>
                  <p:nvPr/>
                </p:nvSpPr>
                <p:spPr>
                  <a:xfrm>
                    <a:off x="9292247" y="1552460"/>
                    <a:ext cx="526415" cy="19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415" h="1905" extrusionOk="0">
                        <a:moveTo>
                          <a:pt x="157784" y="0"/>
                        </a:moveTo>
                        <a:lnTo>
                          <a:pt x="0" y="0"/>
                        </a:lnTo>
                        <a:lnTo>
                          <a:pt x="0" y="1308"/>
                        </a:lnTo>
                        <a:lnTo>
                          <a:pt x="157784" y="1308"/>
                        </a:lnTo>
                        <a:lnTo>
                          <a:pt x="157784" y="0"/>
                        </a:lnTo>
                        <a:close/>
                      </a:path>
                      <a:path w="526415" h="1905" extrusionOk="0">
                        <a:moveTo>
                          <a:pt x="341922" y="0"/>
                        </a:moveTo>
                        <a:lnTo>
                          <a:pt x="184099" y="0"/>
                        </a:lnTo>
                        <a:lnTo>
                          <a:pt x="184099" y="1308"/>
                        </a:lnTo>
                        <a:lnTo>
                          <a:pt x="341922" y="1308"/>
                        </a:lnTo>
                        <a:lnTo>
                          <a:pt x="341922" y="0"/>
                        </a:lnTo>
                        <a:close/>
                      </a:path>
                      <a:path w="526415" h="1905" extrusionOk="0">
                        <a:moveTo>
                          <a:pt x="526034" y="0"/>
                        </a:moveTo>
                        <a:lnTo>
                          <a:pt x="368185" y="0"/>
                        </a:lnTo>
                        <a:lnTo>
                          <a:pt x="368185" y="1308"/>
                        </a:lnTo>
                        <a:lnTo>
                          <a:pt x="526034" y="1308"/>
                        </a:lnTo>
                        <a:lnTo>
                          <a:pt x="526034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7" name="Google Shape;3337;ge764ce25ac_0_560"/>
                  <p:cNvSpPr/>
                  <p:nvPr/>
                </p:nvSpPr>
                <p:spPr>
                  <a:xfrm>
                    <a:off x="9108113" y="1462087"/>
                    <a:ext cx="158115" cy="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115" h="92075" extrusionOk="0">
                        <a:moveTo>
                          <a:pt x="157858" y="0"/>
                        </a:moveTo>
                        <a:lnTo>
                          <a:pt x="0" y="0"/>
                        </a:lnTo>
                        <a:lnTo>
                          <a:pt x="0" y="91713"/>
                        </a:lnTo>
                        <a:lnTo>
                          <a:pt x="157858" y="91713"/>
                        </a:lnTo>
                        <a:lnTo>
                          <a:pt x="157858" y="0"/>
                        </a:lnTo>
                        <a:close/>
                      </a:path>
                    </a:pathLst>
                  </a:custGeom>
                  <a:solidFill>
                    <a:srgbClr val="FCB43D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8" name="Google Shape;3338;ge764ce25ac_0_560"/>
                  <p:cNvSpPr/>
                  <p:nvPr/>
                </p:nvSpPr>
                <p:spPr>
                  <a:xfrm>
                    <a:off x="9108110" y="1552460"/>
                    <a:ext cx="894715" cy="3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715" h="3175" extrusionOk="0">
                        <a:moveTo>
                          <a:pt x="157861" y="1320"/>
                        </a:moveTo>
                        <a:lnTo>
                          <a:pt x="0" y="1320"/>
                        </a:lnTo>
                        <a:lnTo>
                          <a:pt x="0" y="2679"/>
                        </a:lnTo>
                        <a:lnTo>
                          <a:pt x="157861" y="2679"/>
                        </a:lnTo>
                        <a:lnTo>
                          <a:pt x="157861" y="1320"/>
                        </a:lnTo>
                        <a:close/>
                      </a:path>
                      <a:path w="894715" h="3175" extrusionOk="0">
                        <a:moveTo>
                          <a:pt x="894295" y="0"/>
                        </a:moveTo>
                        <a:lnTo>
                          <a:pt x="736511" y="0"/>
                        </a:lnTo>
                        <a:lnTo>
                          <a:pt x="736511" y="1308"/>
                        </a:lnTo>
                        <a:lnTo>
                          <a:pt x="894295" y="1308"/>
                        </a:lnTo>
                        <a:lnTo>
                          <a:pt x="894295" y="0"/>
                        </a:lnTo>
                        <a:close/>
                      </a:path>
                    </a:pathLst>
                  </a:custGeom>
                  <a:solidFill>
                    <a:srgbClr val="FFF1E2"/>
                  </a:solidFill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339" name="Google Shape;3339;ge764ce25ac_0_560"/>
                <p:cNvSpPr/>
                <p:nvPr/>
              </p:nvSpPr>
              <p:spPr>
                <a:xfrm>
                  <a:off x="10456026" y="574912"/>
                  <a:ext cx="824468" cy="268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250" h="485775" extrusionOk="0">
                      <a:moveTo>
                        <a:pt x="354202" y="0"/>
                      </a:moveTo>
                      <a:lnTo>
                        <a:pt x="260458" y="0"/>
                      </a:lnTo>
                      <a:lnTo>
                        <a:pt x="260458" y="129076"/>
                      </a:lnTo>
                      <a:lnTo>
                        <a:pt x="179917" y="129076"/>
                      </a:lnTo>
                      <a:lnTo>
                        <a:pt x="131931" y="132250"/>
                      </a:lnTo>
                      <a:lnTo>
                        <a:pt x="94260" y="141775"/>
                      </a:lnTo>
                      <a:lnTo>
                        <a:pt x="50793" y="170216"/>
                      </a:lnTo>
                      <a:lnTo>
                        <a:pt x="21643" y="209575"/>
                      </a:lnTo>
                      <a:lnTo>
                        <a:pt x="5400" y="252976"/>
                      </a:lnTo>
                      <a:lnTo>
                        <a:pt x="0" y="302707"/>
                      </a:lnTo>
                      <a:lnTo>
                        <a:pt x="2870" y="343419"/>
                      </a:lnTo>
                      <a:lnTo>
                        <a:pt x="25818" y="410591"/>
                      </a:lnTo>
                      <a:lnTo>
                        <a:pt x="71085" y="458123"/>
                      </a:lnTo>
                      <a:lnTo>
                        <a:pt x="134967" y="482216"/>
                      </a:lnTo>
                      <a:lnTo>
                        <a:pt x="173654" y="485229"/>
                      </a:lnTo>
                      <a:lnTo>
                        <a:pt x="354202" y="485229"/>
                      </a:lnTo>
                      <a:lnTo>
                        <a:pt x="354202" y="409001"/>
                      </a:lnTo>
                      <a:lnTo>
                        <a:pt x="196103" y="409001"/>
                      </a:lnTo>
                      <a:lnTo>
                        <a:pt x="171334" y="407586"/>
                      </a:lnTo>
                      <a:lnTo>
                        <a:pt x="133620" y="396278"/>
                      </a:lnTo>
                      <a:lnTo>
                        <a:pt x="104212" y="355884"/>
                      </a:lnTo>
                      <a:lnTo>
                        <a:pt x="98722" y="309624"/>
                      </a:lnTo>
                      <a:lnTo>
                        <a:pt x="100217" y="283730"/>
                      </a:lnTo>
                      <a:lnTo>
                        <a:pt x="112176" y="243878"/>
                      </a:lnTo>
                      <a:lnTo>
                        <a:pt x="154868" y="211957"/>
                      </a:lnTo>
                      <a:lnTo>
                        <a:pt x="203674" y="205969"/>
                      </a:lnTo>
                      <a:lnTo>
                        <a:pt x="354202" y="205969"/>
                      </a:lnTo>
                      <a:lnTo>
                        <a:pt x="354202" y="0"/>
                      </a:lnTo>
                      <a:close/>
                    </a:path>
                    <a:path w="1492250" h="485775" extrusionOk="0">
                      <a:moveTo>
                        <a:pt x="354202" y="205969"/>
                      </a:moveTo>
                      <a:lnTo>
                        <a:pt x="260458" y="205969"/>
                      </a:lnTo>
                      <a:lnTo>
                        <a:pt x="260458" y="409001"/>
                      </a:lnTo>
                      <a:lnTo>
                        <a:pt x="354202" y="409001"/>
                      </a:lnTo>
                      <a:lnTo>
                        <a:pt x="354202" y="205969"/>
                      </a:lnTo>
                      <a:close/>
                    </a:path>
                    <a:path w="1492250" h="485775" extrusionOk="0">
                      <a:moveTo>
                        <a:pt x="636123" y="129076"/>
                      </a:moveTo>
                      <a:lnTo>
                        <a:pt x="443346" y="129076"/>
                      </a:lnTo>
                      <a:lnTo>
                        <a:pt x="443346" y="202676"/>
                      </a:lnTo>
                      <a:lnTo>
                        <a:pt x="600447" y="202676"/>
                      </a:lnTo>
                      <a:lnTo>
                        <a:pt x="622558" y="203481"/>
                      </a:lnTo>
                      <a:lnTo>
                        <a:pt x="666970" y="215536"/>
                      </a:lnTo>
                      <a:lnTo>
                        <a:pt x="685634" y="260102"/>
                      </a:lnTo>
                      <a:lnTo>
                        <a:pt x="685634" y="269004"/>
                      </a:lnTo>
                      <a:lnTo>
                        <a:pt x="561846" y="269004"/>
                      </a:lnTo>
                      <a:lnTo>
                        <a:pt x="526436" y="270657"/>
                      </a:lnTo>
                      <a:lnTo>
                        <a:pt x="471885" y="283871"/>
                      </a:lnTo>
                      <a:lnTo>
                        <a:pt x="438380" y="310782"/>
                      </a:lnTo>
                      <a:lnTo>
                        <a:pt x="421972" y="354353"/>
                      </a:lnTo>
                      <a:lnTo>
                        <a:pt x="419922" y="382559"/>
                      </a:lnTo>
                      <a:lnTo>
                        <a:pt x="421702" y="405761"/>
                      </a:lnTo>
                      <a:lnTo>
                        <a:pt x="435960" y="443732"/>
                      </a:lnTo>
                      <a:lnTo>
                        <a:pt x="464262" y="470197"/>
                      </a:lnTo>
                      <a:lnTo>
                        <a:pt x="505112" y="483559"/>
                      </a:lnTo>
                      <a:lnTo>
                        <a:pt x="530151" y="485229"/>
                      </a:lnTo>
                      <a:lnTo>
                        <a:pt x="783003" y="485229"/>
                      </a:lnTo>
                      <a:lnTo>
                        <a:pt x="783003" y="413613"/>
                      </a:lnTo>
                      <a:lnTo>
                        <a:pt x="568454" y="413613"/>
                      </a:lnTo>
                      <a:lnTo>
                        <a:pt x="554245" y="413146"/>
                      </a:lnTo>
                      <a:lnTo>
                        <a:pt x="519785" y="395912"/>
                      </a:lnTo>
                      <a:lnTo>
                        <a:pt x="517268" y="379933"/>
                      </a:lnTo>
                      <a:lnTo>
                        <a:pt x="518051" y="369701"/>
                      </a:lnTo>
                      <a:lnTo>
                        <a:pt x="547480" y="342225"/>
                      </a:lnTo>
                      <a:lnTo>
                        <a:pt x="575371" y="339989"/>
                      </a:lnTo>
                      <a:lnTo>
                        <a:pt x="783003" y="339989"/>
                      </a:lnTo>
                      <a:lnTo>
                        <a:pt x="783003" y="262087"/>
                      </a:lnTo>
                      <a:lnTo>
                        <a:pt x="773763" y="204198"/>
                      </a:lnTo>
                      <a:lnTo>
                        <a:pt x="746042" y="162561"/>
                      </a:lnTo>
                      <a:lnTo>
                        <a:pt x="700078" y="137447"/>
                      </a:lnTo>
                      <a:lnTo>
                        <a:pt x="670351" y="131169"/>
                      </a:lnTo>
                      <a:lnTo>
                        <a:pt x="636123" y="129076"/>
                      </a:lnTo>
                      <a:close/>
                    </a:path>
                    <a:path w="1492250" h="485775" extrusionOk="0">
                      <a:moveTo>
                        <a:pt x="783003" y="339989"/>
                      </a:moveTo>
                      <a:lnTo>
                        <a:pt x="686288" y="339989"/>
                      </a:lnTo>
                      <a:lnTo>
                        <a:pt x="686288" y="413613"/>
                      </a:lnTo>
                      <a:lnTo>
                        <a:pt x="783003" y="413613"/>
                      </a:lnTo>
                      <a:lnTo>
                        <a:pt x="783003" y="339989"/>
                      </a:lnTo>
                      <a:close/>
                    </a:path>
                    <a:path w="1492250" h="485775" extrusionOk="0">
                      <a:moveTo>
                        <a:pt x="990315" y="200026"/>
                      </a:moveTo>
                      <a:lnTo>
                        <a:pt x="896249" y="200026"/>
                      </a:lnTo>
                      <a:lnTo>
                        <a:pt x="896249" y="373658"/>
                      </a:lnTo>
                      <a:lnTo>
                        <a:pt x="903171" y="421232"/>
                      </a:lnTo>
                      <a:lnTo>
                        <a:pt x="923953" y="456332"/>
                      </a:lnTo>
                      <a:lnTo>
                        <a:pt x="957789" y="478012"/>
                      </a:lnTo>
                      <a:lnTo>
                        <a:pt x="1003851" y="485229"/>
                      </a:lnTo>
                      <a:lnTo>
                        <a:pt x="1089669" y="485229"/>
                      </a:lnTo>
                      <a:lnTo>
                        <a:pt x="1089669" y="414278"/>
                      </a:lnTo>
                      <a:lnTo>
                        <a:pt x="1051044" y="414278"/>
                      </a:lnTo>
                      <a:lnTo>
                        <a:pt x="1035474" y="413315"/>
                      </a:lnTo>
                      <a:lnTo>
                        <a:pt x="997922" y="389732"/>
                      </a:lnTo>
                      <a:lnTo>
                        <a:pt x="990315" y="343958"/>
                      </a:lnTo>
                      <a:lnTo>
                        <a:pt x="990315" y="200026"/>
                      </a:lnTo>
                      <a:close/>
                    </a:path>
                    <a:path w="1492250" h="485775" extrusionOk="0">
                      <a:moveTo>
                        <a:pt x="1089669" y="129076"/>
                      </a:moveTo>
                      <a:lnTo>
                        <a:pt x="829876" y="129076"/>
                      </a:lnTo>
                      <a:lnTo>
                        <a:pt x="829876" y="200026"/>
                      </a:lnTo>
                      <a:lnTo>
                        <a:pt x="1089669" y="200026"/>
                      </a:lnTo>
                      <a:lnTo>
                        <a:pt x="1089669" y="129076"/>
                      </a:lnTo>
                      <a:close/>
                    </a:path>
                    <a:path w="1492250" h="485775" extrusionOk="0">
                      <a:moveTo>
                        <a:pt x="990315" y="0"/>
                      </a:moveTo>
                      <a:lnTo>
                        <a:pt x="896249" y="0"/>
                      </a:lnTo>
                      <a:lnTo>
                        <a:pt x="896249" y="129076"/>
                      </a:lnTo>
                      <a:lnTo>
                        <a:pt x="990315" y="129076"/>
                      </a:lnTo>
                      <a:lnTo>
                        <a:pt x="990315" y="0"/>
                      </a:lnTo>
                      <a:close/>
                    </a:path>
                    <a:path w="1492250" h="485775" extrusionOk="0">
                      <a:moveTo>
                        <a:pt x="1345171" y="129076"/>
                      </a:moveTo>
                      <a:lnTo>
                        <a:pt x="1152394" y="129076"/>
                      </a:lnTo>
                      <a:lnTo>
                        <a:pt x="1152394" y="202676"/>
                      </a:lnTo>
                      <a:lnTo>
                        <a:pt x="1309518" y="202676"/>
                      </a:lnTo>
                      <a:lnTo>
                        <a:pt x="1331622" y="203481"/>
                      </a:lnTo>
                      <a:lnTo>
                        <a:pt x="1376018" y="215536"/>
                      </a:lnTo>
                      <a:lnTo>
                        <a:pt x="1394670" y="260102"/>
                      </a:lnTo>
                      <a:lnTo>
                        <a:pt x="1394670" y="269004"/>
                      </a:lnTo>
                      <a:lnTo>
                        <a:pt x="1270882" y="269004"/>
                      </a:lnTo>
                      <a:lnTo>
                        <a:pt x="1235484" y="270657"/>
                      </a:lnTo>
                      <a:lnTo>
                        <a:pt x="1180939" y="283871"/>
                      </a:lnTo>
                      <a:lnTo>
                        <a:pt x="1147427" y="310782"/>
                      </a:lnTo>
                      <a:lnTo>
                        <a:pt x="1130991" y="354353"/>
                      </a:lnTo>
                      <a:lnTo>
                        <a:pt x="1128935" y="382559"/>
                      </a:lnTo>
                      <a:lnTo>
                        <a:pt x="1130720" y="405761"/>
                      </a:lnTo>
                      <a:lnTo>
                        <a:pt x="1144997" y="443732"/>
                      </a:lnTo>
                      <a:lnTo>
                        <a:pt x="1173315" y="470197"/>
                      </a:lnTo>
                      <a:lnTo>
                        <a:pt x="1214158" y="483559"/>
                      </a:lnTo>
                      <a:lnTo>
                        <a:pt x="1239187" y="485229"/>
                      </a:lnTo>
                      <a:lnTo>
                        <a:pt x="1492063" y="485229"/>
                      </a:lnTo>
                      <a:lnTo>
                        <a:pt x="1492063" y="413613"/>
                      </a:lnTo>
                      <a:lnTo>
                        <a:pt x="1277478" y="413613"/>
                      </a:lnTo>
                      <a:lnTo>
                        <a:pt x="1263287" y="413146"/>
                      </a:lnTo>
                      <a:lnTo>
                        <a:pt x="1228838" y="395912"/>
                      </a:lnTo>
                      <a:lnTo>
                        <a:pt x="1226316" y="379933"/>
                      </a:lnTo>
                      <a:lnTo>
                        <a:pt x="1227099" y="369701"/>
                      </a:lnTo>
                      <a:lnTo>
                        <a:pt x="1256523" y="342225"/>
                      </a:lnTo>
                      <a:lnTo>
                        <a:pt x="1284419" y="339989"/>
                      </a:lnTo>
                      <a:lnTo>
                        <a:pt x="1492063" y="339989"/>
                      </a:lnTo>
                      <a:lnTo>
                        <a:pt x="1492063" y="262087"/>
                      </a:lnTo>
                      <a:lnTo>
                        <a:pt x="1482819" y="204198"/>
                      </a:lnTo>
                      <a:lnTo>
                        <a:pt x="1455079" y="162561"/>
                      </a:lnTo>
                      <a:lnTo>
                        <a:pt x="1409124" y="137447"/>
                      </a:lnTo>
                      <a:lnTo>
                        <a:pt x="1379395" y="131169"/>
                      </a:lnTo>
                      <a:lnTo>
                        <a:pt x="1345171" y="129076"/>
                      </a:lnTo>
                      <a:close/>
                    </a:path>
                    <a:path w="1492250" h="485775" extrusionOk="0">
                      <a:moveTo>
                        <a:pt x="1492063" y="339989"/>
                      </a:moveTo>
                      <a:lnTo>
                        <a:pt x="1395347" y="339989"/>
                      </a:lnTo>
                      <a:lnTo>
                        <a:pt x="1395347" y="413613"/>
                      </a:lnTo>
                      <a:lnTo>
                        <a:pt x="1492063" y="413613"/>
                      </a:lnTo>
                      <a:lnTo>
                        <a:pt x="1492063" y="339989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0" name="Google Shape;3340;ge764ce25ac_0_560"/>
                <p:cNvSpPr/>
                <p:nvPr/>
              </p:nvSpPr>
              <p:spPr>
                <a:xfrm>
                  <a:off x="10983599" y="876588"/>
                  <a:ext cx="825871" cy="15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790" h="273050" extrusionOk="0">
                      <a:moveTo>
                        <a:pt x="44876" y="4508"/>
                      </a:moveTo>
                      <a:lnTo>
                        <a:pt x="0" y="4508"/>
                      </a:lnTo>
                      <a:lnTo>
                        <a:pt x="0" y="268442"/>
                      </a:lnTo>
                      <a:lnTo>
                        <a:pt x="211934" y="268442"/>
                      </a:lnTo>
                      <a:lnTo>
                        <a:pt x="211934" y="237309"/>
                      </a:lnTo>
                      <a:lnTo>
                        <a:pt x="44876" y="237309"/>
                      </a:lnTo>
                      <a:lnTo>
                        <a:pt x="44876" y="4508"/>
                      </a:lnTo>
                      <a:close/>
                    </a:path>
                    <a:path w="1494790" h="273050" extrusionOk="0">
                      <a:moveTo>
                        <a:pt x="511567" y="4508"/>
                      </a:moveTo>
                      <a:lnTo>
                        <a:pt x="266308" y="4508"/>
                      </a:lnTo>
                      <a:lnTo>
                        <a:pt x="266308" y="268442"/>
                      </a:lnTo>
                      <a:lnTo>
                        <a:pt x="519425" y="268442"/>
                      </a:lnTo>
                      <a:lnTo>
                        <a:pt x="519425" y="237309"/>
                      </a:lnTo>
                      <a:lnTo>
                        <a:pt x="311184" y="237309"/>
                      </a:lnTo>
                      <a:lnTo>
                        <a:pt x="311184" y="147442"/>
                      </a:lnTo>
                      <a:lnTo>
                        <a:pt x="498845" y="147442"/>
                      </a:lnTo>
                      <a:lnTo>
                        <a:pt x="498845" y="116480"/>
                      </a:lnTo>
                      <a:lnTo>
                        <a:pt x="311184" y="116480"/>
                      </a:lnTo>
                      <a:lnTo>
                        <a:pt x="311184" y="35618"/>
                      </a:lnTo>
                      <a:lnTo>
                        <a:pt x="511567" y="35618"/>
                      </a:lnTo>
                      <a:lnTo>
                        <a:pt x="511567" y="4508"/>
                      </a:lnTo>
                      <a:close/>
                    </a:path>
                    <a:path w="1494790" h="273050" extrusionOk="0">
                      <a:moveTo>
                        <a:pt x="722790" y="4508"/>
                      </a:moveTo>
                      <a:lnTo>
                        <a:pt x="674449" y="4508"/>
                      </a:lnTo>
                      <a:lnTo>
                        <a:pt x="544192" y="268442"/>
                      </a:lnTo>
                      <a:lnTo>
                        <a:pt x="591844" y="268442"/>
                      </a:lnTo>
                      <a:lnTo>
                        <a:pt x="629103" y="188486"/>
                      </a:lnTo>
                      <a:lnTo>
                        <a:pt x="819553" y="188486"/>
                      </a:lnTo>
                      <a:lnTo>
                        <a:pt x="804596" y="160049"/>
                      </a:lnTo>
                      <a:lnTo>
                        <a:pt x="642043" y="160049"/>
                      </a:lnTo>
                      <a:lnTo>
                        <a:pt x="679302" y="82628"/>
                      </a:lnTo>
                      <a:lnTo>
                        <a:pt x="684863" y="70103"/>
                      </a:lnTo>
                      <a:lnTo>
                        <a:pt x="689761" y="57517"/>
                      </a:lnTo>
                      <a:lnTo>
                        <a:pt x="694001" y="44880"/>
                      </a:lnTo>
                      <a:lnTo>
                        <a:pt x="697587" y="32200"/>
                      </a:lnTo>
                      <a:lnTo>
                        <a:pt x="737354" y="32200"/>
                      </a:lnTo>
                      <a:lnTo>
                        <a:pt x="722790" y="4508"/>
                      </a:lnTo>
                      <a:close/>
                    </a:path>
                    <a:path w="1494790" h="273050" extrusionOk="0">
                      <a:moveTo>
                        <a:pt x="819553" y="188486"/>
                      </a:moveTo>
                      <a:lnTo>
                        <a:pt x="770901" y="188486"/>
                      </a:lnTo>
                      <a:lnTo>
                        <a:pt x="810477" y="268442"/>
                      </a:lnTo>
                      <a:lnTo>
                        <a:pt x="861605" y="268442"/>
                      </a:lnTo>
                      <a:lnTo>
                        <a:pt x="819553" y="188486"/>
                      </a:lnTo>
                      <a:close/>
                    </a:path>
                    <a:path w="1494790" h="273050" extrusionOk="0">
                      <a:moveTo>
                        <a:pt x="737354" y="32200"/>
                      </a:moveTo>
                      <a:lnTo>
                        <a:pt x="697587" y="32200"/>
                      </a:lnTo>
                      <a:lnTo>
                        <a:pt x="702038" y="43665"/>
                      </a:lnTo>
                      <a:lnTo>
                        <a:pt x="707529" y="56617"/>
                      </a:lnTo>
                      <a:lnTo>
                        <a:pt x="714063" y="71048"/>
                      </a:lnTo>
                      <a:lnTo>
                        <a:pt x="721643" y="86953"/>
                      </a:lnTo>
                      <a:lnTo>
                        <a:pt x="757044" y="160049"/>
                      </a:lnTo>
                      <a:lnTo>
                        <a:pt x="804596" y="160049"/>
                      </a:lnTo>
                      <a:lnTo>
                        <a:pt x="737354" y="32200"/>
                      </a:lnTo>
                      <a:close/>
                    </a:path>
                    <a:path w="1494790" h="273050" extrusionOk="0">
                      <a:moveTo>
                        <a:pt x="1014347" y="4508"/>
                      </a:moveTo>
                      <a:lnTo>
                        <a:pt x="897499" y="4508"/>
                      </a:lnTo>
                      <a:lnTo>
                        <a:pt x="897499" y="268442"/>
                      </a:lnTo>
                      <a:lnTo>
                        <a:pt x="1019888" y="268442"/>
                      </a:lnTo>
                      <a:lnTo>
                        <a:pt x="1034822" y="268163"/>
                      </a:lnTo>
                      <a:lnTo>
                        <a:pt x="1074366" y="263922"/>
                      </a:lnTo>
                      <a:lnTo>
                        <a:pt x="1114860" y="250696"/>
                      </a:lnTo>
                      <a:lnTo>
                        <a:pt x="1134559" y="237309"/>
                      </a:lnTo>
                      <a:lnTo>
                        <a:pt x="942364" y="237309"/>
                      </a:lnTo>
                      <a:lnTo>
                        <a:pt x="942364" y="35618"/>
                      </a:lnTo>
                      <a:lnTo>
                        <a:pt x="1135701" y="35618"/>
                      </a:lnTo>
                      <a:lnTo>
                        <a:pt x="1124438" y="27175"/>
                      </a:lnTo>
                      <a:lnTo>
                        <a:pt x="1088752" y="11424"/>
                      </a:lnTo>
                      <a:lnTo>
                        <a:pt x="1049196" y="5453"/>
                      </a:lnTo>
                      <a:lnTo>
                        <a:pt x="1032937" y="4744"/>
                      </a:lnTo>
                      <a:lnTo>
                        <a:pt x="1014347" y="4508"/>
                      </a:lnTo>
                      <a:close/>
                    </a:path>
                    <a:path w="1494790" h="273050" extrusionOk="0">
                      <a:moveTo>
                        <a:pt x="1135701" y="35618"/>
                      </a:moveTo>
                      <a:lnTo>
                        <a:pt x="1013625" y="35618"/>
                      </a:lnTo>
                      <a:lnTo>
                        <a:pt x="1032269" y="35963"/>
                      </a:lnTo>
                      <a:lnTo>
                        <a:pt x="1048162" y="36989"/>
                      </a:lnTo>
                      <a:lnTo>
                        <a:pt x="1094806" y="52273"/>
                      </a:lnTo>
                      <a:lnTo>
                        <a:pt x="1121797" y="83166"/>
                      </a:lnTo>
                      <a:lnTo>
                        <a:pt x="1131631" y="134479"/>
                      </a:lnTo>
                      <a:lnTo>
                        <a:pt x="1131074" y="148870"/>
                      </a:lnTo>
                      <a:lnTo>
                        <a:pt x="1117825" y="195301"/>
                      </a:lnTo>
                      <a:lnTo>
                        <a:pt x="1084568" y="226583"/>
                      </a:lnTo>
                      <a:lnTo>
                        <a:pt x="1044726" y="236090"/>
                      </a:lnTo>
                      <a:lnTo>
                        <a:pt x="1014783" y="237309"/>
                      </a:lnTo>
                      <a:lnTo>
                        <a:pt x="1134559" y="237309"/>
                      </a:lnTo>
                      <a:lnTo>
                        <a:pt x="1164037" y="199446"/>
                      </a:lnTo>
                      <a:lnTo>
                        <a:pt x="1177343" y="149632"/>
                      </a:lnTo>
                      <a:lnTo>
                        <a:pt x="1177907" y="135029"/>
                      </a:lnTo>
                      <a:lnTo>
                        <a:pt x="1177071" y="117876"/>
                      </a:lnTo>
                      <a:lnTo>
                        <a:pt x="1164600" y="72292"/>
                      </a:lnTo>
                      <a:lnTo>
                        <a:pt x="1137023" y="36609"/>
                      </a:lnTo>
                      <a:lnTo>
                        <a:pt x="1135701" y="35618"/>
                      </a:lnTo>
                      <a:close/>
                    </a:path>
                    <a:path w="1494790" h="273050" extrusionOk="0">
                      <a:moveTo>
                        <a:pt x="1266753" y="180777"/>
                      </a:moveTo>
                      <a:lnTo>
                        <a:pt x="1224400" y="183657"/>
                      </a:lnTo>
                      <a:lnTo>
                        <a:pt x="1225917" y="196543"/>
                      </a:lnTo>
                      <a:lnTo>
                        <a:pt x="1229526" y="208739"/>
                      </a:lnTo>
                      <a:lnTo>
                        <a:pt x="1252723" y="240899"/>
                      </a:lnTo>
                      <a:lnTo>
                        <a:pt x="1291829" y="262488"/>
                      </a:lnTo>
                      <a:lnTo>
                        <a:pt x="1346922" y="272306"/>
                      </a:lnTo>
                      <a:lnTo>
                        <a:pt x="1368997" y="272962"/>
                      </a:lnTo>
                      <a:lnTo>
                        <a:pt x="1386780" y="272306"/>
                      </a:lnTo>
                      <a:lnTo>
                        <a:pt x="1434373" y="262580"/>
                      </a:lnTo>
                      <a:lnTo>
                        <a:pt x="1470317" y="242406"/>
                      </a:lnTo>
                      <a:lnTo>
                        <a:pt x="1471084" y="241622"/>
                      </a:lnTo>
                      <a:lnTo>
                        <a:pt x="1366932" y="241622"/>
                      </a:lnTo>
                      <a:lnTo>
                        <a:pt x="1352828" y="241133"/>
                      </a:lnTo>
                      <a:lnTo>
                        <a:pt x="1314875" y="233798"/>
                      </a:lnTo>
                      <a:lnTo>
                        <a:pt x="1280736" y="213264"/>
                      </a:lnTo>
                      <a:lnTo>
                        <a:pt x="1268746" y="190235"/>
                      </a:lnTo>
                      <a:lnTo>
                        <a:pt x="1266753" y="180777"/>
                      </a:lnTo>
                      <a:close/>
                    </a:path>
                    <a:path w="1494790" h="273050" extrusionOk="0">
                      <a:moveTo>
                        <a:pt x="1356734" y="0"/>
                      </a:moveTo>
                      <a:lnTo>
                        <a:pt x="1308891" y="5057"/>
                      </a:lnTo>
                      <a:lnTo>
                        <a:pt x="1269867" y="20077"/>
                      </a:lnTo>
                      <a:lnTo>
                        <a:pt x="1241005" y="53397"/>
                      </a:lnTo>
                      <a:lnTo>
                        <a:pt x="1237363" y="72751"/>
                      </a:lnTo>
                      <a:lnTo>
                        <a:pt x="1238107" y="81614"/>
                      </a:lnTo>
                      <a:lnTo>
                        <a:pt x="1264281" y="119071"/>
                      </a:lnTo>
                      <a:lnTo>
                        <a:pt x="1311230" y="138168"/>
                      </a:lnTo>
                      <a:lnTo>
                        <a:pt x="1372261" y="150731"/>
                      </a:lnTo>
                      <a:lnTo>
                        <a:pt x="1389429" y="154231"/>
                      </a:lnTo>
                      <a:lnTo>
                        <a:pt x="1429635" y="166563"/>
                      </a:lnTo>
                      <a:lnTo>
                        <a:pt x="1451144" y="188486"/>
                      </a:lnTo>
                      <a:lnTo>
                        <a:pt x="1451144" y="204959"/>
                      </a:lnTo>
                      <a:lnTo>
                        <a:pt x="1421471" y="232434"/>
                      </a:lnTo>
                      <a:lnTo>
                        <a:pt x="1379391" y="241248"/>
                      </a:lnTo>
                      <a:lnTo>
                        <a:pt x="1366932" y="241622"/>
                      </a:lnTo>
                      <a:lnTo>
                        <a:pt x="1471084" y="241622"/>
                      </a:lnTo>
                      <a:lnTo>
                        <a:pt x="1493435" y="204286"/>
                      </a:lnTo>
                      <a:lnTo>
                        <a:pt x="1494403" y="193889"/>
                      </a:lnTo>
                      <a:lnTo>
                        <a:pt x="1493522" y="183576"/>
                      </a:lnTo>
                      <a:lnTo>
                        <a:pt x="1472267" y="148573"/>
                      </a:lnTo>
                      <a:lnTo>
                        <a:pt x="1436587" y="129443"/>
                      </a:lnTo>
                      <a:lnTo>
                        <a:pt x="1386692" y="117275"/>
                      </a:lnTo>
                      <a:lnTo>
                        <a:pt x="1361484" y="112614"/>
                      </a:lnTo>
                      <a:lnTo>
                        <a:pt x="1336729" y="107826"/>
                      </a:lnTo>
                      <a:lnTo>
                        <a:pt x="1293814" y="93813"/>
                      </a:lnTo>
                      <a:lnTo>
                        <a:pt x="1280622" y="70400"/>
                      </a:lnTo>
                      <a:lnTo>
                        <a:pt x="1281785" y="62503"/>
                      </a:lnTo>
                      <a:lnTo>
                        <a:pt x="1323408" y="33674"/>
                      </a:lnTo>
                      <a:lnTo>
                        <a:pt x="1358604" y="30766"/>
                      </a:lnTo>
                      <a:lnTo>
                        <a:pt x="1461102" y="30766"/>
                      </a:lnTo>
                      <a:lnTo>
                        <a:pt x="1458998" y="28647"/>
                      </a:lnTo>
                      <a:lnTo>
                        <a:pt x="1423257" y="9429"/>
                      </a:lnTo>
                      <a:lnTo>
                        <a:pt x="1375048" y="589"/>
                      </a:lnTo>
                      <a:lnTo>
                        <a:pt x="1356734" y="0"/>
                      </a:lnTo>
                      <a:close/>
                    </a:path>
                    <a:path w="1494790" h="273050" extrusionOk="0">
                      <a:moveTo>
                        <a:pt x="1461102" y="30766"/>
                      </a:moveTo>
                      <a:lnTo>
                        <a:pt x="1358604" y="30766"/>
                      </a:lnTo>
                      <a:lnTo>
                        <a:pt x="1376956" y="31568"/>
                      </a:lnTo>
                      <a:lnTo>
                        <a:pt x="1392919" y="33971"/>
                      </a:lnTo>
                      <a:lnTo>
                        <a:pt x="1433588" y="59406"/>
                      </a:lnTo>
                      <a:lnTo>
                        <a:pt x="1441198" y="81378"/>
                      </a:lnTo>
                      <a:lnTo>
                        <a:pt x="1484239" y="78831"/>
                      </a:lnTo>
                      <a:lnTo>
                        <a:pt x="1482761" y="67535"/>
                      </a:lnTo>
                      <a:lnTo>
                        <a:pt x="1479493" y="56843"/>
                      </a:lnTo>
                      <a:lnTo>
                        <a:pt x="1474431" y="46758"/>
                      </a:lnTo>
                      <a:lnTo>
                        <a:pt x="1467571" y="37282"/>
                      </a:lnTo>
                      <a:lnTo>
                        <a:pt x="1461102" y="30766"/>
                      </a:ln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341" name="Google Shape;3341;ge764ce25ac_0_560"/>
              <p:cNvSpPr/>
              <p:nvPr/>
            </p:nvSpPr>
            <p:spPr>
              <a:xfrm>
                <a:off x="7935060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2" name="Google Shape;3342;ge764ce25ac_0_560"/>
              <p:cNvSpPr/>
              <p:nvPr/>
            </p:nvSpPr>
            <p:spPr>
              <a:xfrm>
                <a:off x="10273841" y="445398"/>
                <a:ext cx="0" cy="61852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19505" extrusionOk="0">
                    <a:moveTo>
                      <a:pt x="0" y="0"/>
                    </a:moveTo>
                    <a:lnTo>
                      <a:pt x="0" y="1118978"/>
                    </a:lnTo>
                  </a:path>
                </a:pathLst>
              </a:custGeom>
              <a:noFill/>
              <a:ln w="9525" cap="flat" cmpd="sng">
                <a:solidFill>
                  <a:srgbClr val="231F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343" name="Google Shape;3343;ge764ce25ac_0_560"/>
              <p:cNvGrpSpPr/>
              <p:nvPr/>
            </p:nvGrpSpPr>
            <p:grpSpPr>
              <a:xfrm>
                <a:off x="6676223" y="232242"/>
                <a:ext cx="959888" cy="940585"/>
                <a:chOff x="715379" y="449977"/>
                <a:chExt cx="1736725" cy="1701800"/>
              </a:xfrm>
            </p:grpSpPr>
            <p:sp>
              <p:nvSpPr>
                <p:cNvPr id="3344" name="Google Shape;3344;ge764ce25ac_0_560"/>
                <p:cNvSpPr/>
                <p:nvPr/>
              </p:nvSpPr>
              <p:spPr>
                <a:xfrm>
                  <a:off x="715379" y="449977"/>
                  <a:ext cx="1736725" cy="17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725" h="1701800" extrusionOk="0">
                      <a:moveTo>
                        <a:pt x="1736426" y="0"/>
                      </a:moveTo>
                      <a:lnTo>
                        <a:pt x="0" y="0"/>
                      </a:lnTo>
                      <a:lnTo>
                        <a:pt x="0" y="1701450"/>
                      </a:lnTo>
                      <a:lnTo>
                        <a:pt x="1736426" y="1701450"/>
                      </a:lnTo>
                      <a:lnTo>
                        <a:pt x="1736426" y="0"/>
                      </a:lnTo>
                      <a:close/>
                    </a:path>
                  </a:pathLst>
                </a:custGeom>
                <a:solidFill>
                  <a:srgbClr val="BD171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5" name="Google Shape;3345;ge764ce25ac_0_560"/>
                <p:cNvSpPr/>
                <p:nvPr/>
              </p:nvSpPr>
              <p:spPr>
                <a:xfrm>
                  <a:off x="1235717" y="668052"/>
                  <a:ext cx="699135" cy="199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135" h="199390" extrusionOk="0">
                      <a:moveTo>
                        <a:pt x="455093" y="0"/>
                      </a:moveTo>
                      <a:lnTo>
                        <a:pt x="243732" y="0"/>
                      </a:lnTo>
                      <a:lnTo>
                        <a:pt x="243732" y="199178"/>
                      </a:lnTo>
                      <a:lnTo>
                        <a:pt x="455093" y="199178"/>
                      </a:lnTo>
                      <a:lnTo>
                        <a:pt x="455093" y="171199"/>
                      </a:lnTo>
                      <a:lnTo>
                        <a:pt x="299289" y="171199"/>
                      </a:lnTo>
                      <a:lnTo>
                        <a:pt x="299289" y="28047"/>
                      </a:lnTo>
                      <a:lnTo>
                        <a:pt x="455093" y="28047"/>
                      </a:lnTo>
                      <a:lnTo>
                        <a:pt x="455093" y="0"/>
                      </a:lnTo>
                      <a:close/>
                    </a:path>
                    <a:path w="699135" h="199390" extrusionOk="0">
                      <a:moveTo>
                        <a:pt x="455093" y="28047"/>
                      </a:moveTo>
                      <a:lnTo>
                        <a:pt x="349464" y="28047"/>
                      </a:lnTo>
                      <a:lnTo>
                        <a:pt x="375707" y="30988"/>
                      </a:lnTo>
                      <a:lnTo>
                        <a:pt x="388879" y="35959"/>
                      </a:lnTo>
                      <a:lnTo>
                        <a:pt x="392964" y="46553"/>
                      </a:lnTo>
                      <a:lnTo>
                        <a:pt x="392022" y="64827"/>
                      </a:lnTo>
                      <a:lnTo>
                        <a:pt x="391926" y="67325"/>
                      </a:lnTo>
                      <a:lnTo>
                        <a:pt x="391728" y="78528"/>
                      </a:lnTo>
                      <a:lnTo>
                        <a:pt x="389752" y="85572"/>
                      </a:lnTo>
                      <a:lnTo>
                        <a:pt x="384300" y="90183"/>
                      </a:lnTo>
                      <a:lnTo>
                        <a:pt x="373658" y="95052"/>
                      </a:lnTo>
                      <a:lnTo>
                        <a:pt x="392401" y="100211"/>
                      </a:lnTo>
                      <a:lnTo>
                        <a:pt x="401903" y="105657"/>
                      </a:lnTo>
                      <a:lnTo>
                        <a:pt x="405095" y="114742"/>
                      </a:lnTo>
                      <a:lnTo>
                        <a:pt x="404906" y="130819"/>
                      </a:lnTo>
                      <a:lnTo>
                        <a:pt x="404154" y="154241"/>
                      </a:lnTo>
                      <a:lnTo>
                        <a:pt x="398893" y="166255"/>
                      </a:lnTo>
                      <a:lnTo>
                        <a:pt x="384614" y="170645"/>
                      </a:lnTo>
                      <a:lnTo>
                        <a:pt x="356806" y="171199"/>
                      </a:lnTo>
                      <a:lnTo>
                        <a:pt x="455093" y="171199"/>
                      </a:lnTo>
                      <a:lnTo>
                        <a:pt x="455093" y="28047"/>
                      </a:lnTo>
                      <a:close/>
                    </a:path>
                    <a:path w="699135" h="199390" extrusionOk="0">
                      <a:moveTo>
                        <a:pt x="351678" y="109976"/>
                      </a:moveTo>
                      <a:lnTo>
                        <a:pt x="324732" y="109976"/>
                      </a:lnTo>
                      <a:lnTo>
                        <a:pt x="324732" y="149082"/>
                      </a:lnTo>
                      <a:lnTo>
                        <a:pt x="351678" y="149082"/>
                      </a:lnTo>
                      <a:lnTo>
                        <a:pt x="355887" y="148944"/>
                      </a:lnTo>
                      <a:lnTo>
                        <a:pt x="365146" y="147018"/>
                      </a:lnTo>
                      <a:lnTo>
                        <a:pt x="374405" y="141034"/>
                      </a:lnTo>
                      <a:lnTo>
                        <a:pt x="378613" y="128720"/>
                      </a:lnTo>
                      <a:lnTo>
                        <a:pt x="378302" y="125759"/>
                      </a:lnTo>
                      <a:lnTo>
                        <a:pt x="375539" y="119262"/>
                      </a:lnTo>
                      <a:lnTo>
                        <a:pt x="367579" y="112808"/>
                      </a:lnTo>
                      <a:lnTo>
                        <a:pt x="351678" y="109976"/>
                      </a:lnTo>
                      <a:close/>
                    </a:path>
                    <a:path w="699135" h="199390" extrusionOk="0">
                      <a:moveTo>
                        <a:pt x="345289" y="50336"/>
                      </a:moveTo>
                      <a:lnTo>
                        <a:pt x="324732" y="50336"/>
                      </a:lnTo>
                      <a:lnTo>
                        <a:pt x="324732" y="87366"/>
                      </a:lnTo>
                      <a:lnTo>
                        <a:pt x="342237" y="87366"/>
                      </a:lnTo>
                      <a:lnTo>
                        <a:pt x="345915" y="87007"/>
                      </a:lnTo>
                      <a:lnTo>
                        <a:pt x="354007" y="84740"/>
                      </a:lnTo>
                      <a:lnTo>
                        <a:pt x="362099" y="78776"/>
                      </a:lnTo>
                      <a:lnTo>
                        <a:pt x="365777" y="67325"/>
                      </a:lnTo>
                      <a:lnTo>
                        <a:pt x="365574" y="64827"/>
                      </a:lnTo>
                      <a:lnTo>
                        <a:pt x="363530" y="59248"/>
                      </a:lnTo>
                      <a:lnTo>
                        <a:pt x="357487" y="53460"/>
                      </a:lnTo>
                      <a:lnTo>
                        <a:pt x="345289" y="50336"/>
                      </a:lnTo>
                      <a:close/>
                    </a:path>
                    <a:path w="699135" h="199390" extrusionOk="0">
                      <a:moveTo>
                        <a:pt x="211360" y="0"/>
                      </a:moveTo>
                      <a:lnTo>
                        <a:pt x="0" y="0"/>
                      </a:lnTo>
                      <a:lnTo>
                        <a:pt x="0" y="199178"/>
                      </a:lnTo>
                      <a:lnTo>
                        <a:pt x="211360" y="199178"/>
                      </a:lnTo>
                      <a:lnTo>
                        <a:pt x="211360" y="171199"/>
                      </a:lnTo>
                      <a:lnTo>
                        <a:pt x="55556" y="171199"/>
                      </a:lnTo>
                      <a:lnTo>
                        <a:pt x="55556" y="28047"/>
                      </a:lnTo>
                      <a:lnTo>
                        <a:pt x="211360" y="28047"/>
                      </a:lnTo>
                      <a:lnTo>
                        <a:pt x="211360" y="0"/>
                      </a:lnTo>
                      <a:close/>
                    </a:path>
                    <a:path w="699135" h="199390" extrusionOk="0">
                      <a:moveTo>
                        <a:pt x="211360" y="28047"/>
                      </a:moveTo>
                      <a:lnTo>
                        <a:pt x="105731" y="28047"/>
                      </a:lnTo>
                      <a:lnTo>
                        <a:pt x="131967" y="30988"/>
                      </a:lnTo>
                      <a:lnTo>
                        <a:pt x="145137" y="35959"/>
                      </a:lnTo>
                      <a:lnTo>
                        <a:pt x="149224" y="46553"/>
                      </a:lnTo>
                      <a:lnTo>
                        <a:pt x="148289" y="64827"/>
                      </a:lnTo>
                      <a:lnTo>
                        <a:pt x="148193" y="67325"/>
                      </a:lnTo>
                      <a:lnTo>
                        <a:pt x="147989" y="78528"/>
                      </a:lnTo>
                      <a:lnTo>
                        <a:pt x="146012" y="85572"/>
                      </a:lnTo>
                      <a:lnTo>
                        <a:pt x="140565" y="90183"/>
                      </a:lnTo>
                      <a:lnTo>
                        <a:pt x="129936" y="95052"/>
                      </a:lnTo>
                      <a:lnTo>
                        <a:pt x="148666" y="100211"/>
                      </a:lnTo>
                      <a:lnTo>
                        <a:pt x="158163" y="105657"/>
                      </a:lnTo>
                      <a:lnTo>
                        <a:pt x="161356" y="114742"/>
                      </a:lnTo>
                      <a:lnTo>
                        <a:pt x="161173" y="130819"/>
                      </a:lnTo>
                      <a:lnTo>
                        <a:pt x="160421" y="154241"/>
                      </a:lnTo>
                      <a:lnTo>
                        <a:pt x="155162" y="166255"/>
                      </a:lnTo>
                      <a:lnTo>
                        <a:pt x="140886" y="170645"/>
                      </a:lnTo>
                      <a:lnTo>
                        <a:pt x="113085" y="171199"/>
                      </a:lnTo>
                      <a:lnTo>
                        <a:pt x="211360" y="171199"/>
                      </a:lnTo>
                      <a:lnTo>
                        <a:pt x="211360" y="28047"/>
                      </a:lnTo>
                      <a:close/>
                    </a:path>
                    <a:path w="699135" h="199390" extrusionOk="0">
                      <a:moveTo>
                        <a:pt x="107945" y="109976"/>
                      </a:moveTo>
                      <a:lnTo>
                        <a:pt x="80999" y="109976"/>
                      </a:lnTo>
                      <a:lnTo>
                        <a:pt x="80999" y="149082"/>
                      </a:lnTo>
                      <a:lnTo>
                        <a:pt x="107945" y="149082"/>
                      </a:lnTo>
                      <a:lnTo>
                        <a:pt x="112156" y="148944"/>
                      </a:lnTo>
                      <a:lnTo>
                        <a:pt x="121419" y="147018"/>
                      </a:lnTo>
                      <a:lnTo>
                        <a:pt x="130681" y="141034"/>
                      </a:lnTo>
                      <a:lnTo>
                        <a:pt x="134891" y="128720"/>
                      </a:lnTo>
                      <a:lnTo>
                        <a:pt x="134579" y="125769"/>
                      </a:lnTo>
                      <a:lnTo>
                        <a:pt x="131812" y="119268"/>
                      </a:lnTo>
                      <a:lnTo>
                        <a:pt x="123848" y="112810"/>
                      </a:lnTo>
                      <a:lnTo>
                        <a:pt x="107945" y="109976"/>
                      </a:lnTo>
                      <a:close/>
                    </a:path>
                    <a:path w="699135" h="199390" extrusionOk="0">
                      <a:moveTo>
                        <a:pt x="101556" y="50336"/>
                      </a:moveTo>
                      <a:lnTo>
                        <a:pt x="80999" y="50336"/>
                      </a:lnTo>
                      <a:lnTo>
                        <a:pt x="80999" y="87366"/>
                      </a:lnTo>
                      <a:lnTo>
                        <a:pt x="98504" y="87366"/>
                      </a:lnTo>
                      <a:lnTo>
                        <a:pt x="102182" y="87007"/>
                      </a:lnTo>
                      <a:lnTo>
                        <a:pt x="110274" y="84740"/>
                      </a:lnTo>
                      <a:lnTo>
                        <a:pt x="118366" y="78776"/>
                      </a:lnTo>
                      <a:lnTo>
                        <a:pt x="122044" y="67325"/>
                      </a:lnTo>
                      <a:lnTo>
                        <a:pt x="121841" y="64827"/>
                      </a:lnTo>
                      <a:lnTo>
                        <a:pt x="119797" y="59248"/>
                      </a:lnTo>
                      <a:lnTo>
                        <a:pt x="113754" y="53460"/>
                      </a:lnTo>
                      <a:lnTo>
                        <a:pt x="101556" y="50336"/>
                      </a:lnTo>
                      <a:close/>
                    </a:path>
                    <a:path w="699135" h="199390" extrusionOk="0">
                      <a:moveTo>
                        <a:pt x="698826" y="0"/>
                      </a:moveTo>
                      <a:lnTo>
                        <a:pt x="487465" y="0"/>
                      </a:lnTo>
                      <a:lnTo>
                        <a:pt x="487465" y="199178"/>
                      </a:lnTo>
                      <a:lnTo>
                        <a:pt x="698826" y="199178"/>
                      </a:lnTo>
                      <a:lnTo>
                        <a:pt x="698826" y="179918"/>
                      </a:lnTo>
                      <a:lnTo>
                        <a:pt x="612663" y="179918"/>
                      </a:lnTo>
                      <a:lnTo>
                        <a:pt x="592976" y="176840"/>
                      </a:lnTo>
                      <a:lnTo>
                        <a:pt x="538739" y="156024"/>
                      </a:lnTo>
                      <a:lnTo>
                        <a:pt x="519310" y="99594"/>
                      </a:lnTo>
                      <a:lnTo>
                        <a:pt x="519157" y="69175"/>
                      </a:lnTo>
                      <a:lnTo>
                        <a:pt x="524799" y="51800"/>
                      </a:lnTo>
                      <a:lnTo>
                        <a:pt x="541359" y="40957"/>
                      </a:lnTo>
                      <a:lnTo>
                        <a:pt x="573960" y="30135"/>
                      </a:lnTo>
                      <a:lnTo>
                        <a:pt x="583091" y="26846"/>
                      </a:lnTo>
                      <a:lnTo>
                        <a:pt x="590523" y="25416"/>
                      </a:lnTo>
                      <a:lnTo>
                        <a:pt x="698826" y="25416"/>
                      </a:lnTo>
                      <a:lnTo>
                        <a:pt x="698826" y="0"/>
                      </a:lnTo>
                      <a:close/>
                    </a:path>
                    <a:path w="699135" h="199390" extrusionOk="0">
                      <a:moveTo>
                        <a:pt x="698826" y="132425"/>
                      </a:moveTo>
                      <a:lnTo>
                        <a:pt x="657001" y="132425"/>
                      </a:lnTo>
                      <a:lnTo>
                        <a:pt x="657001" y="159819"/>
                      </a:lnTo>
                      <a:lnTo>
                        <a:pt x="631074" y="174430"/>
                      </a:lnTo>
                      <a:lnTo>
                        <a:pt x="612663" y="179918"/>
                      </a:lnTo>
                      <a:lnTo>
                        <a:pt x="698826" y="179918"/>
                      </a:lnTo>
                      <a:lnTo>
                        <a:pt x="698826" y="132425"/>
                      </a:lnTo>
                      <a:close/>
                    </a:path>
                    <a:path w="699135" h="199390" extrusionOk="0">
                      <a:moveTo>
                        <a:pt x="601388" y="48581"/>
                      </a:moveTo>
                      <a:lnTo>
                        <a:pt x="554514" y="54175"/>
                      </a:lnTo>
                      <a:lnTo>
                        <a:pt x="545763" y="99594"/>
                      </a:lnTo>
                      <a:lnTo>
                        <a:pt x="545615" y="127318"/>
                      </a:lnTo>
                      <a:lnTo>
                        <a:pt x="551292" y="141831"/>
                      </a:lnTo>
                      <a:lnTo>
                        <a:pt x="567947" y="147875"/>
                      </a:lnTo>
                      <a:lnTo>
                        <a:pt x="600734" y="150195"/>
                      </a:lnTo>
                      <a:lnTo>
                        <a:pt x="615054" y="151537"/>
                      </a:lnTo>
                      <a:lnTo>
                        <a:pt x="625689" y="150133"/>
                      </a:lnTo>
                      <a:lnTo>
                        <a:pt x="637913" y="144318"/>
                      </a:lnTo>
                      <a:lnTo>
                        <a:pt x="657001" y="132425"/>
                      </a:lnTo>
                      <a:lnTo>
                        <a:pt x="698826" y="132425"/>
                      </a:lnTo>
                      <a:lnTo>
                        <a:pt x="698826" y="64756"/>
                      </a:lnTo>
                      <a:lnTo>
                        <a:pt x="655694" y="64756"/>
                      </a:lnTo>
                      <a:lnTo>
                        <a:pt x="640327" y="55579"/>
                      </a:lnTo>
                      <a:lnTo>
                        <a:pt x="629547" y="50835"/>
                      </a:lnTo>
                      <a:lnTo>
                        <a:pt x="618265" y="49008"/>
                      </a:lnTo>
                      <a:lnTo>
                        <a:pt x="601388" y="48581"/>
                      </a:lnTo>
                      <a:close/>
                    </a:path>
                    <a:path w="699135" h="199390" extrusionOk="0">
                      <a:moveTo>
                        <a:pt x="698826" y="25416"/>
                      </a:moveTo>
                      <a:lnTo>
                        <a:pt x="590523" y="25416"/>
                      </a:lnTo>
                      <a:lnTo>
                        <a:pt x="600208" y="25545"/>
                      </a:lnTo>
                      <a:lnTo>
                        <a:pt x="616094" y="26934"/>
                      </a:lnTo>
                      <a:lnTo>
                        <a:pt x="625811" y="28009"/>
                      </a:lnTo>
                      <a:lnTo>
                        <a:pt x="633175" y="29553"/>
                      </a:lnTo>
                      <a:lnTo>
                        <a:pt x="641899" y="32632"/>
                      </a:lnTo>
                      <a:lnTo>
                        <a:pt x="655694" y="38314"/>
                      </a:lnTo>
                      <a:lnTo>
                        <a:pt x="655694" y="64756"/>
                      </a:lnTo>
                      <a:lnTo>
                        <a:pt x="698826" y="64756"/>
                      </a:lnTo>
                      <a:lnTo>
                        <a:pt x="698826" y="254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6" name="Google Shape;3346;ge764ce25ac_0_560"/>
                <p:cNvSpPr/>
                <p:nvPr/>
              </p:nvSpPr>
              <p:spPr>
                <a:xfrm>
                  <a:off x="1140755" y="943620"/>
                  <a:ext cx="186300" cy="221100"/>
                </a:xfrm>
                <a:prstGeom prst="rect">
                  <a:avLst/>
                </a:prstGeom>
                <a:blipFill rotWithShape="1">
                  <a:blip r:embed="rId4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7" name="Google Shape;3347;ge764ce25ac_0_560"/>
                <p:cNvSpPr/>
                <p:nvPr/>
              </p:nvSpPr>
              <p:spPr>
                <a:xfrm>
                  <a:off x="1378267" y="943622"/>
                  <a:ext cx="468630" cy="221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630" h="221615" extrusionOk="0">
                      <a:moveTo>
                        <a:pt x="153797" y="187972"/>
                      </a:moveTo>
                      <a:lnTo>
                        <a:pt x="39293" y="187972"/>
                      </a:lnTo>
                      <a:lnTo>
                        <a:pt x="39293" y="123202"/>
                      </a:lnTo>
                      <a:lnTo>
                        <a:pt x="136156" y="123202"/>
                      </a:lnTo>
                      <a:lnTo>
                        <a:pt x="136156" y="90182"/>
                      </a:lnTo>
                      <a:lnTo>
                        <a:pt x="39293" y="90182"/>
                      </a:lnTo>
                      <a:lnTo>
                        <a:pt x="39293" y="33032"/>
                      </a:lnTo>
                      <a:lnTo>
                        <a:pt x="147916" y="33032"/>
                      </a:lnTo>
                      <a:lnTo>
                        <a:pt x="147916" y="12"/>
                      </a:lnTo>
                      <a:lnTo>
                        <a:pt x="0" y="12"/>
                      </a:lnTo>
                      <a:lnTo>
                        <a:pt x="0" y="33032"/>
                      </a:lnTo>
                      <a:lnTo>
                        <a:pt x="0" y="90182"/>
                      </a:lnTo>
                      <a:lnTo>
                        <a:pt x="0" y="123202"/>
                      </a:lnTo>
                      <a:lnTo>
                        <a:pt x="0" y="187972"/>
                      </a:lnTo>
                      <a:lnTo>
                        <a:pt x="0" y="220992"/>
                      </a:lnTo>
                      <a:lnTo>
                        <a:pt x="153797" y="220992"/>
                      </a:lnTo>
                      <a:lnTo>
                        <a:pt x="153797" y="187972"/>
                      </a:lnTo>
                      <a:close/>
                    </a:path>
                    <a:path w="468630" h="221615" extrusionOk="0">
                      <a:moveTo>
                        <a:pt x="468617" y="0"/>
                      </a:moveTo>
                      <a:lnTo>
                        <a:pt x="427151" y="0"/>
                      </a:lnTo>
                      <a:lnTo>
                        <a:pt x="422605" y="22288"/>
                      </a:lnTo>
                      <a:lnTo>
                        <a:pt x="408266" y="89128"/>
                      </a:lnTo>
                      <a:lnTo>
                        <a:pt x="398056" y="133286"/>
                      </a:lnTo>
                      <a:lnTo>
                        <a:pt x="387235" y="176682"/>
                      </a:lnTo>
                      <a:lnTo>
                        <a:pt x="375932" y="134912"/>
                      </a:lnTo>
                      <a:lnTo>
                        <a:pt x="359575" y="72237"/>
                      </a:lnTo>
                      <a:lnTo>
                        <a:pt x="343903" y="9283"/>
                      </a:lnTo>
                      <a:lnTo>
                        <a:pt x="305219" y="9283"/>
                      </a:lnTo>
                      <a:lnTo>
                        <a:pt x="294779" y="51676"/>
                      </a:lnTo>
                      <a:lnTo>
                        <a:pt x="278396" y="115277"/>
                      </a:lnTo>
                      <a:lnTo>
                        <a:pt x="261302" y="179158"/>
                      </a:lnTo>
                      <a:lnTo>
                        <a:pt x="250380" y="135369"/>
                      </a:lnTo>
                      <a:lnTo>
                        <a:pt x="239941" y="90678"/>
                      </a:lnTo>
                      <a:lnTo>
                        <a:pt x="235038" y="67945"/>
                      </a:lnTo>
                      <a:lnTo>
                        <a:pt x="221056" y="0"/>
                      </a:lnTo>
                      <a:lnTo>
                        <a:pt x="178663" y="0"/>
                      </a:lnTo>
                      <a:lnTo>
                        <a:pt x="192354" y="56083"/>
                      </a:lnTo>
                      <a:lnTo>
                        <a:pt x="206819" y="111696"/>
                      </a:lnTo>
                      <a:lnTo>
                        <a:pt x="222059" y="166789"/>
                      </a:lnTo>
                      <a:lnTo>
                        <a:pt x="238086" y="221259"/>
                      </a:lnTo>
                      <a:lnTo>
                        <a:pt x="279552" y="221259"/>
                      </a:lnTo>
                      <a:lnTo>
                        <a:pt x="290842" y="181559"/>
                      </a:lnTo>
                      <a:lnTo>
                        <a:pt x="323469" y="61887"/>
                      </a:lnTo>
                      <a:lnTo>
                        <a:pt x="339610" y="121767"/>
                      </a:lnTo>
                      <a:lnTo>
                        <a:pt x="367741" y="221259"/>
                      </a:lnTo>
                      <a:lnTo>
                        <a:pt x="409206" y="221259"/>
                      </a:lnTo>
                      <a:lnTo>
                        <a:pt x="424980" y="166789"/>
                      </a:lnTo>
                      <a:lnTo>
                        <a:pt x="440143" y="111696"/>
                      </a:lnTo>
                      <a:lnTo>
                        <a:pt x="454685" y="56083"/>
                      </a:lnTo>
                      <a:lnTo>
                        <a:pt x="46861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8" name="Google Shape;3348;ge764ce25ac_0_560"/>
                <p:cNvSpPr/>
                <p:nvPr/>
              </p:nvSpPr>
              <p:spPr>
                <a:xfrm>
                  <a:off x="1868016" y="938963"/>
                  <a:ext cx="158400" cy="230400"/>
                </a:xfrm>
                <a:prstGeom prst="rect">
                  <a:avLst/>
                </a:prstGeom>
                <a:blipFill rotWithShape="1">
                  <a:blip r:embed="rId5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9" name="Google Shape;3349;ge764ce25ac_0_560"/>
                <p:cNvSpPr/>
                <p:nvPr/>
              </p:nvSpPr>
              <p:spPr>
                <a:xfrm>
                  <a:off x="1127648" y="1548271"/>
                  <a:ext cx="262255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255" h="173355" extrusionOk="0">
                      <a:moveTo>
                        <a:pt x="262029" y="0"/>
                      </a:moveTo>
                      <a:lnTo>
                        <a:pt x="237607" y="0"/>
                      </a:lnTo>
                      <a:lnTo>
                        <a:pt x="190792" y="118293"/>
                      </a:lnTo>
                      <a:lnTo>
                        <a:pt x="142956" y="0"/>
                      </a:lnTo>
                      <a:lnTo>
                        <a:pt x="119566" y="0"/>
                      </a:lnTo>
                      <a:lnTo>
                        <a:pt x="71994" y="118293"/>
                      </a:lnTo>
                      <a:lnTo>
                        <a:pt x="24674" y="0"/>
                      </a:lnTo>
                      <a:lnTo>
                        <a:pt x="0" y="0"/>
                      </a:lnTo>
                      <a:lnTo>
                        <a:pt x="69470" y="173160"/>
                      </a:lnTo>
                      <a:lnTo>
                        <a:pt x="74254" y="173160"/>
                      </a:lnTo>
                      <a:lnTo>
                        <a:pt x="131141" y="32727"/>
                      </a:lnTo>
                      <a:lnTo>
                        <a:pt x="187511" y="173160"/>
                      </a:lnTo>
                      <a:lnTo>
                        <a:pt x="192295" y="173160"/>
                      </a:lnTo>
                      <a:lnTo>
                        <a:pt x="26202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0" name="Google Shape;3350;ge764ce25ac_0_560"/>
                <p:cNvSpPr/>
                <p:nvPr/>
              </p:nvSpPr>
              <p:spPr>
                <a:xfrm>
                  <a:off x="1391221" y="1546008"/>
                  <a:ext cx="184500" cy="176100"/>
                </a:xfrm>
                <a:prstGeom prst="rect">
                  <a:avLst/>
                </a:prstGeom>
                <a:blipFill rotWithShape="1">
                  <a:blip r:embed="rId6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1" name="Google Shape;3351;ge764ce25ac_0_560"/>
                <p:cNvSpPr/>
                <p:nvPr/>
              </p:nvSpPr>
              <p:spPr>
                <a:xfrm>
                  <a:off x="1606425" y="1547918"/>
                  <a:ext cx="253500" cy="171900"/>
                </a:xfrm>
                <a:prstGeom prst="rect">
                  <a:avLst/>
                </a:prstGeom>
                <a:blipFill rotWithShape="1">
                  <a:blip r:embed="rId7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2" name="Google Shape;3352;ge764ce25ac_0_560"/>
                <p:cNvSpPr/>
                <p:nvPr/>
              </p:nvSpPr>
              <p:spPr>
                <a:xfrm>
                  <a:off x="1881483" y="1548260"/>
                  <a:ext cx="158100" cy="171600"/>
                </a:xfrm>
                <a:prstGeom prst="rect">
                  <a:avLst/>
                </a:prstGeom>
                <a:blipFill rotWithShape="1">
                  <a:blip r:embed="rId8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3" name="Google Shape;3353;ge764ce25ac_0_560"/>
                <p:cNvSpPr/>
                <p:nvPr/>
              </p:nvSpPr>
              <p:spPr>
                <a:xfrm>
                  <a:off x="1150931" y="1763974"/>
                  <a:ext cx="97200" cy="176100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4" name="Google Shape;3354;ge764ce25ac_0_560"/>
                <p:cNvSpPr/>
                <p:nvPr/>
              </p:nvSpPr>
              <p:spPr>
                <a:xfrm>
                  <a:off x="1275003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69" y="148590"/>
                      </a:moveTo>
                      <a:lnTo>
                        <a:pt x="24676" y="148590"/>
                      </a:lnTo>
                      <a:lnTo>
                        <a:pt x="24676" y="95250"/>
                      </a:lnTo>
                      <a:lnTo>
                        <a:pt x="94881" y="95250"/>
                      </a:lnTo>
                      <a:lnTo>
                        <a:pt x="94881" y="73660"/>
                      </a:lnTo>
                      <a:lnTo>
                        <a:pt x="24676" y="73660"/>
                      </a:lnTo>
                      <a:lnTo>
                        <a:pt x="24676" y="21590"/>
                      </a:lnTo>
                      <a:lnTo>
                        <a:pt x="97409" y="21590"/>
                      </a:lnTo>
                      <a:lnTo>
                        <a:pt x="97409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69" y="171450"/>
                      </a:lnTo>
                      <a:lnTo>
                        <a:pt x="99669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5" name="Google Shape;3355;ge764ce25ac_0_560"/>
                <p:cNvSpPr/>
                <p:nvPr/>
              </p:nvSpPr>
              <p:spPr>
                <a:xfrm>
                  <a:off x="1401364" y="1766237"/>
                  <a:ext cx="264600" cy="173100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6" name="Google Shape;3356;ge764ce25ac_0_560"/>
                <p:cNvSpPr/>
                <p:nvPr/>
              </p:nvSpPr>
              <p:spPr>
                <a:xfrm>
                  <a:off x="1685046" y="1766217"/>
                  <a:ext cx="24764" cy="172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64" h="172085" extrusionOk="0">
                      <a:moveTo>
                        <a:pt x="24674" y="0"/>
                      </a:moveTo>
                      <a:lnTo>
                        <a:pt x="0" y="0"/>
                      </a:lnTo>
                      <a:lnTo>
                        <a:pt x="0" y="171669"/>
                      </a:lnTo>
                      <a:lnTo>
                        <a:pt x="24674" y="171669"/>
                      </a:lnTo>
                      <a:lnTo>
                        <a:pt x="2467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7" name="Google Shape;3357;ge764ce25ac_0_560"/>
                <p:cNvSpPr/>
                <p:nvPr/>
              </p:nvSpPr>
              <p:spPr>
                <a:xfrm>
                  <a:off x="1740921" y="1763977"/>
                  <a:ext cx="154800" cy="176100"/>
                </a:xfrm>
                <a:prstGeom prst="rect">
                  <a:avLst/>
                </a:prstGeom>
                <a:blipFill rotWithShape="1">
                  <a:blip r:embed="rId11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8" name="Google Shape;3358;ge764ce25ac_0_560"/>
                <p:cNvSpPr/>
                <p:nvPr/>
              </p:nvSpPr>
              <p:spPr>
                <a:xfrm>
                  <a:off x="1925904" y="1766811"/>
                  <a:ext cx="99694" cy="17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94" h="171450" extrusionOk="0">
                      <a:moveTo>
                        <a:pt x="99656" y="148590"/>
                      </a:moveTo>
                      <a:lnTo>
                        <a:pt x="24663" y="148590"/>
                      </a:lnTo>
                      <a:lnTo>
                        <a:pt x="24663" y="95250"/>
                      </a:lnTo>
                      <a:lnTo>
                        <a:pt x="94869" y="95250"/>
                      </a:lnTo>
                      <a:lnTo>
                        <a:pt x="94869" y="73660"/>
                      </a:lnTo>
                      <a:lnTo>
                        <a:pt x="24663" y="73660"/>
                      </a:lnTo>
                      <a:lnTo>
                        <a:pt x="24663" y="21590"/>
                      </a:lnTo>
                      <a:lnTo>
                        <a:pt x="97396" y="21590"/>
                      </a:lnTo>
                      <a:lnTo>
                        <a:pt x="97396" y="0"/>
                      </a:lnTo>
                      <a:lnTo>
                        <a:pt x="0" y="0"/>
                      </a:lnTo>
                      <a:lnTo>
                        <a:pt x="0" y="21590"/>
                      </a:lnTo>
                      <a:lnTo>
                        <a:pt x="0" y="73660"/>
                      </a:lnTo>
                      <a:lnTo>
                        <a:pt x="0" y="95250"/>
                      </a:lnTo>
                      <a:lnTo>
                        <a:pt x="0" y="148590"/>
                      </a:lnTo>
                      <a:lnTo>
                        <a:pt x="0" y="171450"/>
                      </a:lnTo>
                      <a:lnTo>
                        <a:pt x="99656" y="171450"/>
                      </a:lnTo>
                      <a:lnTo>
                        <a:pt x="99656" y="1485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9" name="Google Shape;3359;ge764ce25ac_0_560"/>
                <p:cNvSpPr/>
                <p:nvPr/>
              </p:nvSpPr>
              <p:spPr>
                <a:xfrm>
                  <a:off x="1127648" y="1347109"/>
                  <a:ext cx="91249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94" h="120000" extrusionOk="0">
                      <a:moveTo>
                        <a:pt x="0" y="0"/>
                      </a:moveTo>
                      <a:lnTo>
                        <a:pt x="911896" y="0"/>
                      </a:lnTo>
                    </a:path>
                  </a:pathLst>
                </a:custGeom>
                <a:noFill/>
                <a:ln w="1347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360" name="Google Shape;3360;ge764ce25ac_0_560"/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8100690" y="439353"/>
                <a:ext cx="2024416" cy="61338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361" name="Google Shape;3361;ge764ce25ac_0_560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384645" y="784985"/>
              <a:ext cx="2771394" cy="1780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362" name="Google Shape;3362;ge764ce25ac_0_560"/>
          <p:cNvPicPr preferRelativeResize="0"/>
          <p:nvPr/>
        </p:nvPicPr>
        <p:blipFill rotWithShape="1">
          <a:blip r:embed="rId14">
            <a:alphaModFix/>
          </a:blip>
          <a:srcRect t="76586" b="4195"/>
          <a:stretch/>
        </p:blipFill>
        <p:spPr>
          <a:xfrm>
            <a:off x="686783" y="2533159"/>
            <a:ext cx="6272633" cy="2610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" name="Google Shape;871;ge68d92fb21_0_222"/>
          <p:cNvPicPr preferRelativeResize="0"/>
          <p:nvPr/>
        </p:nvPicPr>
        <p:blipFill rotWithShape="1">
          <a:blip r:embed="rId3">
            <a:alphaModFix/>
          </a:blip>
          <a:srcRect l="49898" t="29329" r="27005" b="30305"/>
          <a:stretch/>
        </p:blipFill>
        <p:spPr>
          <a:xfrm rot="5400000">
            <a:off x="10475446" y="-726995"/>
            <a:ext cx="989557" cy="24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ge68d92fb21_0_222"/>
          <p:cNvPicPr preferRelativeResize="0"/>
          <p:nvPr/>
        </p:nvPicPr>
        <p:blipFill rotWithShape="1">
          <a:blip r:embed="rId3">
            <a:alphaModFix/>
          </a:blip>
          <a:srcRect l="49898" t="29329" r="27005" b="30305"/>
          <a:stretch/>
        </p:blipFill>
        <p:spPr>
          <a:xfrm rot="-5400000">
            <a:off x="10475447" y="5141449"/>
            <a:ext cx="989554" cy="24435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" name="Google Shape;976;ge2286a765b_0_1276">
            <a:extLst>
              <a:ext uri="{FF2B5EF4-FFF2-40B4-BE49-F238E27FC236}">
                <a16:creationId xmlns:a16="http://schemas.microsoft.com/office/drawing/2014/main" id="{25A22451-21D5-C746-86BC-F7EA22A44281}"/>
              </a:ext>
            </a:extLst>
          </p:cNvPr>
          <p:cNvGrpSpPr/>
          <p:nvPr/>
        </p:nvGrpSpPr>
        <p:grpSpPr>
          <a:xfrm>
            <a:off x="374151" y="197905"/>
            <a:ext cx="2762789" cy="506237"/>
            <a:chOff x="6676223" y="232242"/>
            <a:chExt cx="5133247" cy="940585"/>
          </a:xfrm>
        </p:grpSpPr>
        <p:grpSp>
          <p:nvGrpSpPr>
            <p:cNvPr id="41" name="Google Shape;977;ge2286a765b_0_1276">
              <a:extLst>
                <a:ext uri="{FF2B5EF4-FFF2-40B4-BE49-F238E27FC236}">
                  <a16:creationId xmlns:a16="http://schemas.microsoft.com/office/drawing/2014/main" id="{6E8CFDC7-C076-F44D-BA04-65E437EAD58E}"/>
                </a:ext>
              </a:extLst>
            </p:cNvPr>
            <p:cNvGrpSpPr/>
            <p:nvPr/>
          </p:nvGrpSpPr>
          <p:grpSpPr>
            <a:xfrm>
              <a:off x="10456026" y="522867"/>
              <a:ext cx="1353444" cy="504581"/>
              <a:chOff x="10456026" y="522867"/>
              <a:chExt cx="1353444" cy="504581"/>
            </a:xfrm>
          </p:grpSpPr>
          <p:grpSp>
            <p:nvGrpSpPr>
              <p:cNvPr id="62" name="Google Shape;978;ge2286a765b_0_1276">
                <a:extLst>
                  <a:ext uri="{FF2B5EF4-FFF2-40B4-BE49-F238E27FC236}">
                    <a16:creationId xmlns:a16="http://schemas.microsoft.com/office/drawing/2014/main" id="{22DBDDDC-4DEE-954B-A8FD-A56BC5731C7A}"/>
                  </a:ext>
                </a:extLst>
              </p:cNvPr>
              <p:cNvGrpSpPr/>
              <p:nvPr/>
            </p:nvGrpSpPr>
            <p:grpSpPr>
              <a:xfrm>
                <a:off x="11314887" y="522867"/>
                <a:ext cx="494509" cy="320473"/>
                <a:chOff x="9108110" y="975804"/>
                <a:chExt cx="894715" cy="579831"/>
              </a:xfrm>
            </p:grpSpPr>
            <p:sp>
              <p:nvSpPr>
                <p:cNvPr id="65" name="Google Shape;979;ge2286a765b_0_1276">
                  <a:extLst>
                    <a:ext uri="{FF2B5EF4-FFF2-40B4-BE49-F238E27FC236}">
                      <a16:creationId xmlns:a16="http://schemas.microsoft.com/office/drawing/2014/main" id="{B8C5FC04-E803-B84A-9C38-764E9A96075D}"/>
                    </a:ext>
                  </a:extLst>
                </p:cNvPr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" name="Google Shape;980;ge2286a765b_0_1276">
                  <a:extLst>
                    <a:ext uri="{FF2B5EF4-FFF2-40B4-BE49-F238E27FC236}">
                      <a16:creationId xmlns:a16="http://schemas.microsoft.com/office/drawing/2014/main" id="{84FE91E1-D50A-964A-ADA0-EBF7FD9C4762}"/>
                    </a:ext>
                  </a:extLst>
                </p:cNvPr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" name="Google Shape;981;ge2286a765b_0_1276">
                  <a:extLst>
                    <a:ext uri="{FF2B5EF4-FFF2-40B4-BE49-F238E27FC236}">
                      <a16:creationId xmlns:a16="http://schemas.microsoft.com/office/drawing/2014/main" id="{0E6C2A37-9F8B-604A-908B-4B1D912C6C05}"/>
                    </a:ext>
                  </a:extLst>
                </p:cNvPr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" name="Google Shape;982;ge2286a765b_0_1276">
                  <a:extLst>
                    <a:ext uri="{FF2B5EF4-FFF2-40B4-BE49-F238E27FC236}">
                      <a16:creationId xmlns:a16="http://schemas.microsoft.com/office/drawing/2014/main" id="{4DA95BAA-C2FF-8246-A92D-860351E545C3}"/>
                    </a:ext>
                  </a:extLst>
                </p:cNvPr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" name="Google Shape;983;ge2286a765b_0_1276">
                  <a:extLst>
                    <a:ext uri="{FF2B5EF4-FFF2-40B4-BE49-F238E27FC236}">
                      <a16:creationId xmlns:a16="http://schemas.microsoft.com/office/drawing/2014/main" id="{28BD7C64-01AD-6D4A-9142-49735C703228}"/>
                    </a:ext>
                  </a:extLst>
                </p:cNvPr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" name="Google Shape;984;ge2286a765b_0_1276">
                  <a:extLst>
                    <a:ext uri="{FF2B5EF4-FFF2-40B4-BE49-F238E27FC236}">
                      <a16:creationId xmlns:a16="http://schemas.microsoft.com/office/drawing/2014/main" id="{856411AD-E4E0-9A41-920B-6876A249284C}"/>
                    </a:ext>
                  </a:extLst>
                </p:cNvPr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" name="Google Shape;985;ge2286a765b_0_1276">
                  <a:extLst>
                    <a:ext uri="{FF2B5EF4-FFF2-40B4-BE49-F238E27FC236}">
                      <a16:creationId xmlns:a16="http://schemas.microsoft.com/office/drawing/2014/main" id="{CEAE5F7D-407C-B24B-8C47-F8F9540D6E05}"/>
                    </a:ext>
                  </a:extLst>
                </p:cNvPr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" name="Google Shape;986;ge2286a765b_0_1276">
                  <a:extLst>
                    <a:ext uri="{FF2B5EF4-FFF2-40B4-BE49-F238E27FC236}">
                      <a16:creationId xmlns:a16="http://schemas.microsoft.com/office/drawing/2014/main" id="{FBBB42DA-C56C-984F-A808-9E095E4FB9DB}"/>
                    </a:ext>
                  </a:extLst>
                </p:cNvPr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" name="Google Shape;987;ge2286a765b_0_1276">
                  <a:extLst>
                    <a:ext uri="{FF2B5EF4-FFF2-40B4-BE49-F238E27FC236}">
                      <a16:creationId xmlns:a16="http://schemas.microsoft.com/office/drawing/2014/main" id="{4148424E-D13E-BC4B-BEFD-AF130028B40B}"/>
                    </a:ext>
                  </a:extLst>
                </p:cNvPr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3" name="Google Shape;988;ge2286a765b_0_1276">
                <a:extLst>
                  <a:ext uri="{FF2B5EF4-FFF2-40B4-BE49-F238E27FC236}">
                    <a16:creationId xmlns:a16="http://schemas.microsoft.com/office/drawing/2014/main" id="{0D302F58-5A23-4746-AB25-3537465B1FB9}"/>
                  </a:ext>
                </a:extLst>
              </p:cNvPr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989;ge2286a765b_0_1276">
                <a:extLst>
                  <a:ext uri="{FF2B5EF4-FFF2-40B4-BE49-F238E27FC236}">
                    <a16:creationId xmlns:a16="http://schemas.microsoft.com/office/drawing/2014/main" id="{813535FF-C688-FA4B-9FDD-1D3785A2A966}"/>
                  </a:ext>
                </a:extLst>
              </p:cNvPr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" name="Google Shape;990;ge2286a765b_0_1276">
              <a:extLst>
                <a:ext uri="{FF2B5EF4-FFF2-40B4-BE49-F238E27FC236}">
                  <a16:creationId xmlns:a16="http://schemas.microsoft.com/office/drawing/2014/main" id="{C73ED621-BEB2-A54E-81CA-EDD406091BF1}"/>
                </a:ext>
              </a:extLst>
            </p:cNvPr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991;ge2286a765b_0_1276">
              <a:extLst>
                <a:ext uri="{FF2B5EF4-FFF2-40B4-BE49-F238E27FC236}">
                  <a16:creationId xmlns:a16="http://schemas.microsoft.com/office/drawing/2014/main" id="{0D8E90B9-AE01-DD4F-8DB9-33F9B6BDBA1F}"/>
                </a:ext>
              </a:extLst>
            </p:cNvPr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" name="Google Shape;992;ge2286a765b_0_1276">
              <a:extLst>
                <a:ext uri="{FF2B5EF4-FFF2-40B4-BE49-F238E27FC236}">
                  <a16:creationId xmlns:a16="http://schemas.microsoft.com/office/drawing/2014/main" id="{FA7687EE-A17C-5246-B6C8-46132CC7F1DF}"/>
                </a:ext>
              </a:extLst>
            </p:cNvPr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46" name="Google Shape;993;ge2286a765b_0_1276">
                <a:extLst>
                  <a:ext uri="{FF2B5EF4-FFF2-40B4-BE49-F238E27FC236}">
                    <a16:creationId xmlns:a16="http://schemas.microsoft.com/office/drawing/2014/main" id="{0FF8C86C-F423-5742-9130-B1F7E9C621F2}"/>
                  </a:ext>
                </a:extLst>
              </p:cNvPr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994;ge2286a765b_0_1276">
                <a:extLst>
                  <a:ext uri="{FF2B5EF4-FFF2-40B4-BE49-F238E27FC236}">
                    <a16:creationId xmlns:a16="http://schemas.microsoft.com/office/drawing/2014/main" id="{9BFE4812-FD79-8745-96F1-A15344BA2662}"/>
                  </a:ext>
                </a:extLst>
              </p:cNvPr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995;ge2286a765b_0_1276">
                <a:extLst>
                  <a:ext uri="{FF2B5EF4-FFF2-40B4-BE49-F238E27FC236}">
                    <a16:creationId xmlns:a16="http://schemas.microsoft.com/office/drawing/2014/main" id="{7BAA5CC1-7C07-8543-8687-F1FE52F7F3D0}"/>
                  </a:ext>
                </a:extLst>
              </p:cNvPr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996;ge2286a765b_0_1276">
                <a:extLst>
                  <a:ext uri="{FF2B5EF4-FFF2-40B4-BE49-F238E27FC236}">
                    <a16:creationId xmlns:a16="http://schemas.microsoft.com/office/drawing/2014/main" id="{6DC70740-5F0E-2E40-B704-315985763538}"/>
                  </a:ext>
                </a:extLst>
              </p:cNvPr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997;ge2286a765b_0_1276">
                <a:extLst>
                  <a:ext uri="{FF2B5EF4-FFF2-40B4-BE49-F238E27FC236}">
                    <a16:creationId xmlns:a16="http://schemas.microsoft.com/office/drawing/2014/main" id="{9C4FD9E0-9297-7240-B6E1-ABC18E7368CC}"/>
                  </a:ext>
                </a:extLst>
              </p:cNvPr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998;ge2286a765b_0_1276">
                <a:extLst>
                  <a:ext uri="{FF2B5EF4-FFF2-40B4-BE49-F238E27FC236}">
                    <a16:creationId xmlns:a16="http://schemas.microsoft.com/office/drawing/2014/main" id="{94F89750-2D5C-3F42-9108-CC13DA80937E}"/>
                  </a:ext>
                </a:extLst>
              </p:cNvPr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999;ge2286a765b_0_1276">
                <a:extLst>
                  <a:ext uri="{FF2B5EF4-FFF2-40B4-BE49-F238E27FC236}">
                    <a16:creationId xmlns:a16="http://schemas.microsoft.com/office/drawing/2014/main" id="{AD09C249-E9A0-AA49-8011-7DAB42BB36AF}"/>
                  </a:ext>
                </a:extLst>
              </p:cNvPr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1000;ge2286a765b_0_1276">
                <a:extLst>
                  <a:ext uri="{FF2B5EF4-FFF2-40B4-BE49-F238E27FC236}">
                    <a16:creationId xmlns:a16="http://schemas.microsoft.com/office/drawing/2014/main" id="{E4B50206-47B1-8644-8E95-14368E6FDA40}"/>
                  </a:ext>
                </a:extLst>
              </p:cNvPr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1001;ge2286a765b_0_1276">
                <a:extLst>
                  <a:ext uri="{FF2B5EF4-FFF2-40B4-BE49-F238E27FC236}">
                    <a16:creationId xmlns:a16="http://schemas.microsoft.com/office/drawing/2014/main" id="{3978A92D-2AE4-B043-A5D5-AD21AE33CD27}"/>
                  </a:ext>
                </a:extLst>
              </p:cNvPr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1002;ge2286a765b_0_1276">
                <a:extLst>
                  <a:ext uri="{FF2B5EF4-FFF2-40B4-BE49-F238E27FC236}">
                    <a16:creationId xmlns:a16="http://schemas.microsoft.com/office/drawing/2014/main" id="{7A11F85D-C03F-844B-9020-CB98954F6B6C}"/>
                  </a:ext>
                </a:extLst>
              </p:cNvPr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1003;ge2286a765b_0_1276">
                <a:extLst>
                  <a:ext uri="{FF2B5EF4-FFF2-40B4-BE49-F238E27FC236}">
                    <a16:creationId xmlns:a16="http://schemas.microsoft.com/office/drawing/2014/main" id="{FB4ED38C-27D0-3443-A39B-7A6F68FB6725}"/>
                  </a:ext>
                </a:extLst>
              </p:cNvPr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1004;ge2286a765b_0_1276">
                <a:extLst>
                  <a:ext uri="{FF2B5EF4-FFF2-40B4-BE49-F238E27FC236}">
                    <a16:creationId xmlns:a16="http://schemas.microsoft.com/office/drawing/2014/main" id="{8BE6DBC4-AEE3-004B-8E57-09AA51F77F7A}"/>
                  </a:ext>
                </a:extLst>
              </p:cNvPr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1005;ge2286a765b_0_1276">
                <a:extLst>
                  <a:ext uri="{FF2B5EF4-FFF2-40B4-BE49-F238E27FC236}">
                    <a16:creationId xmlns:a16="http://schemas.microsoft.com/office/drawing/2014/main" id="{1AEAF8A1-7966-7648-BFC2-3BCD28AC9877}"/>
                  </a:ext>
                </a:extLst>
              </p:cNvPr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1006;ge2286a765b_0_1276">
                <a:extLst>
                  <a:ext uri="{FF2B5EF4-FFF2-40B4-BE49-F238E27FC236}">
                    <a16:creationId xmlns:a16="http://schemas.microsoft.com/office/drawing/2014/main" id="{0E405BC6-6DD3-8D4B-8735-782F73BA9F5A}"/>
                  </a:ext>
                </a:extLst>
              </p:cNvPr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1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1007;ge2286a765b_0_1276">
                <a:extLst>
                  <a:ext uri="{FF2B5EF4-FFF2-40B4-BE49-F238E27FC236}">
                    <a16:creationId xmlns:a16="http://schemas.microsoft.com/office/drawing/2014/main" id="{78B9EB7F-BEAF-DA49-AC9C-BCD636BC295D}"/>
                  </a:ext>
                </a:extLst>
              </p:cNvPr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1008;ge2286a765b_0_1276">
                <a:extLst>
                  <a:ext uri="{FF2B5EF4-FFF2-40B4-BE49-F238E27FC236}">
                    <a16:creationId xmlns:a16="http://schemas.microsoft.com/office/drawing/2014/main" id="{BCFA04C6-33B3-3F47-A815-B611A5B1C1B8}"/>
                  </a:ext>
                </a:extLst>
              </p:cNvPr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5" name="Google Shape;1009;ge2286a765b_0_1276">
              <a:extLst>
                <a:ext uri="{FF2B5EF4-FFF2-40B4-BE49-F238E27FC236}">
                  <a16:creationId xmlns:a16="http://schemas.microsoft.com/office/drawing/2014/main" id="{65F4533A-4EF8-1749-B1C3-05A67CAAA863}"/>
                </a:ext>
              </a:extLst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4" name="Google Shape;1010;ge2286a765b_0_1276">
            <a:extLst>
              <a:ext uri="{FF2B5EF4-FFF2-40B4-BE49-F238E27FC236}">
                <a16:creationId xmlns:a16="http://schemas.microsoft.com/office/drawing/2014/main" id="{B5C43BCC-67D0-6144-8BB9-C397C42136CF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4645" y="784985"/>
            <a:ext cx="2771396" cy="17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2FF8811-6E02-4A42-A6D0-2852F2EF149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0820" y="2362200"/>
            <a:ext cx="10083800" cy="1498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AC0D80F-AC35-4D17-AA53-BBA0B59F4DCB}"/>
              </a:ext>
            </a:extLst>
          </p:cNvPr>
          <p:cNvSpPr/>
          <p:nvPr/>
        </p:nvSpPr>
        <p:spPr>
          <a:xfrm>
            <a:off x="1140820" y="4475747"/>
            <a:ext cx="9997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WATCH THIS FILM TO CONSOLIDATE YOUR LEARNING</a:t>
            </a:r>
          </a:p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https://www.bbc.com/beyondfakenews/what-and-who-to-trust/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824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8" name="Google Shape;658;gb7ff79a52d_0_787"/>
          <p:cNvGrpSpPr/>
          <p:nvPr/>
        </p:nvGrpSpPr>
        <p:grpSpPr>
          <a:xfrm>
            <a:off x="511938" y="309825"/>
            <a:ext cx="4243655" cy="777582"/>
            <a:chOff x="6676223" y="232242"/>
            <a:chExt cx="5133247" cy="940585"/>
          </a:xfrm>
        </p:grpSpPr>
        <p:grpSp>
          <p:nvGrpSpPr>
            <p:cNvPr id="659" name="Google Shape;659;gb7ff79a52d_0_787"/>
            <p:cNvGrpSpPr/>
            <p:nvPr/>
          </p:nvGrpSpPr>
          <p:grpSpPr>
            <a:xfrm>
              <a:off x="10456026" y="522867"/>
              <a:ext cx="1353444" cy="504581"/>
              <a:chOff x="10456026" y="522867"/>
              <a:chExt cx="1353444" cy="504581"/>
            </a:xfrm>
          </p:grpSpPr>
          <p:grpSp>
            <p:nvGrpSpPr>
              <p:cNvPr id="660" name="Google Shape;660;gb7ff79a52d_0_787"/>
              <p:cNvGrpSpPr/>
              <p:nvPr/>
            </p:nvGrpSpPr>
            <p:grpSpPr>
              <a:xfrm>
                <a:off x="11314887" y="522867"/>
                <a:ext cx="494509" cy="320473"/>
                <a:chOff x="9108110" y="975804"/>
                <a:chExt cx="894715" cy="579831"/>
              </a:xfrm>
            </p:grpSpPr>
            <p:sp>
              <p:nvSpPr>
                <p:cNvPr id="661" name="Google Shape;661;gb7ff79a52d_0_787"/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2" name="Google Shape;662;gb7ff79a52d_0_787"/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663;gb7ff79a52d_0_787"/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gb7ff79a52d_0_787"/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gb7ff79a52d_0_787"/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6" name="Google Shape;666;gb7ff79a52d_0_787"/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667;gb7ff79a52d_0_787"/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gb7ff79a52d_0_787"/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9" name="Google Shape;669;gb7ff79a52d_0_787"/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70" name="Google Shape;670;gb7ff79a52d_0_787"/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gb7ff79a52d_0_787"/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2" name="Google Shape;672;gb7ff79a52d_0_787"/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gb7ff79a52d_0_787"/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4" name="Google Shape;674;gb7ff79a52d_0_787"/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675" name="Google Shape;675;gb7ff79a52d_0_787"/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gb7ff79a52d_0_787"/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gb7ff79a52d_0_787"/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gb7ff79a52d_0_787"/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gb7ff79a52d_0_787"/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gb7ff79a52d_0_787"/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gb7ff79a52d_0_787"/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gb7ff79a52d_0_787"/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gb7ff79a52d_0_787"/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gb7ff79a52d_0_787"/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gb7ff79a52d_0_787"/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gb7ff79a52d_0_787"/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gb7ff79a52d_0_787"/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gb7ff79a52d_0_787"/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gb7ff79a52d_0_787"/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gb7ff79a52d_0_787"/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91" name="Google Shape;691;gb7ff79a52d_0_78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92" name="Google Shape;692;gb7ff79a52d_0_787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>
            <a:off x="-23246" y="3031132"/>
            <a:ext cx="989556" cy="24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gb7ff79a52d_0_787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 rot="5400000">
            <a:off x="10498661" y="-752048"/>
            <a:ext cx="989556" cy="24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gb7ff79a52d_0_78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22223" y="1383320"/>
            <a:ext cx="9692186" cy="6226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5" name="Google Shape;695;gb7ff79a52d_0_787"/>
          <p:cNvCxnSpPr/>
          <p:nvPr/>
        </p:nvCxnSpPr>
        <p:spPr>
          <a:xfrm>
            <a:off x="2700089" y="3841484"/>
            <a:ext cx="786000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96" name="Google Shape;696;gb7ff79a52d_0_787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 rot="-5400000">
            <a:off x="10473608" y="5166500"/>
            <a:ext cx="989556" cy="24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gb7ff79a52d_0_78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075140" y="2183706"/>
            <a:ext cx="3330151" cy="3844946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703;ge71bc78ff5_0_137">
            <a:extLst>
              <a:ext uri="{FF2B5EF4-FFF2-40B4-BE49-F238E27FC236}">
                <a16:creationId xmlns:a16="http://schemas.microsoft.com/office/drawing/2014/main" id="{E80BC7D7-2233-3142-95D9-7C7439CAD73E}"/>
              </a:ext>
            </a:extLst>
          </p:cNvPr>
          <p:cNvSpPr txBox="1"/>
          <p:nvPr/>
        </p:nvSpPr>
        <p:spPr>
          <a:xfrm>
            <a:off x="966310" y="2336746"/>
            <a:ext cx="6108830" cy="1504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GB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 </a:t>
            </a:r>
            <a:r>
              <a:rPr lang="en-GB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module 3</a:t>
            </a:r>
            <a:endParaRPr lang="en-GB" sz="3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GB" sz="35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Sources and trust</a:t>
            </a:r>
            <a:endParaRPr sz="3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3C4F77-3E61-4126-AFAA-9A197A5FE9E4}"/>
              </a:ext>
            </a:extLst>
          </p:cNvPr>
          <p:cNvSpPr txBox="1"/>
          <p:nvPr/>
        </p:nvSpPr>
        <p:spPr>
          <a:xfrm>
            <a:off x="598192" y="4392709"/>
            <a:ext cx="6681149" cy="1788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© BBC 2022</a:t>
            </a:r>
            <a:endParaRPr lang="en-GB" dirty="0"/>
          </a:p>
          <a:p>
            <a:r>
              <a:rPr lang="en-GB" b="1" dirty="0"/>
              <a:t>These workshops and slides are for educational and private study use only.  They are not for resale or commercial and/or online distribution.      </a:t>
            </a:r>
            <a:endParaRPr lang="en-GB" dirty="0"/>
          </a:p>
          <a:p>
            <a:r>
              <a:rPr lang="en-GB" b="1" dirty="0"/>
              <a:t>if you wish to use the workshops and slides for any other purpose, please contact marie.helly@bbc.co.uk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3435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" name="Google Shape;871;ge68d92fb21_0_222"/>
          <p:cNvPicPr preferRelativeResize="0"/>
          <p:nvPr/>
        </p:nvPicPr>
        <p:blipFill rotWithShape="1">
          <a:blip r:embed="rId3">
            <a:alphaModFix/>
          </a:blip>
          <a:srcRect l="49898" t="29329" r="27005" b="30305"/>
          <a:stretch/>
        </p:blipFill>
        <p:spPr>
          <a:xfrm rot="5400000">
            <a:off x="10475446" y="-726995"/>
            <a:ext cx="989557" cy="24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ge68d92fb21_0_222"/>
          <p:cNvPicPr preferRelativeResize="0"/>
          <p:nvPr/>
        </p:nvPicPr>
        <p:blipFill rotWithShape="1">
          <a:blip r:embed="rId3">
            <a:alphaModFix/>
          </a:blip>
          <a:srcRect l="49898" t="29329" r="27005" b="30305"/>
          <a:stretch/>
        </p:blipFill>
        <p:spPr>
          <a:xfrm rot="-5400000">
            <a:off x="10475447" y="5141449"/>
            <a:ext cx="989554" cy="2443548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ge68d92fb21_0_222"/>
          <p:cNvSpPr/>
          <p:nvPr/>
        </p:nvSpPr>
        <p:spPr>
          <a:xfrm>
            <a:off x="649147" y="1340407"/>
            <a:ext cx="11108920" cy="4251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-GB" sz="41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Objectives</a:t>
            </a:r>
            <a:endParaRPr sz="4100" b="1" i="0" u="sng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</a:pPr>
            <a:endParaRPr lang="en-GB" sz="3200" dirty="0">
              <a:solidFill>
                <a:schemeClr val="dk1"/>
              </a:solidFill>
            </a:endParaRPr>
          </a:p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</a:pPr>
            <a:r>
              <a:rPr lang="en-GB" sz="3200" b="1" dirty="0">
                <a:solidFill>
                  <a:schemeClr val="dk1"/>
                </a:solidFill>
              </a:rPr>
              <a:t>For this lesson:</a:t>
            </a: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learn what a source is for journalists and for you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learn how to know which sources to trust and why</a:t>
            </a:r>
          </a:p>
          <a:p>
            <a:pPr marL="571500" marR="0" lvl="0" indent="-571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Tx/>
              <a:buChar char="-"/>
            </a:pPr>
            <a:endParaRPr lang="en-GB"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0" indent="-571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Tx/>
              <a:buChar char="-"/>
            </a:pPr>
            <a:endParaRPr sz="3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" name="Google Shape;976;ge2286a765b_0_1276">
            <a:extLst>
              <a:ext uri="{FF2B5EF4-FFF2-40B4-BE49-F238E27FC236}">
                <a16:creationId xmlns:a16="http://schemas.microsoft.com/office/drawing/2014/main" id="{25A22451-21D5-C746-86BC-F7EA22A44281}"/>
              </a:ext>
            </a:extLst>
          </p:cNvPr>
          <p:cNvGrpSpPr/>
          <p:nvPr/>
        </p:nvGrpSpPr>
        <p:grpSpPr>
          <a:xfrm>
            <a:off x="374151" y="197905"/>
            <a:ext cx="2762789" cy="506237"/>
            <a:chOff x="6676223" y="232242"/>
            <a:chExt cx="5133247" cy="940585"/>
          </a:xfrm>
        </p:grpSpPr>
        <p:grpSp>
          <p:nvGrpSpPr>
            <p:cNvPr id="41" name="Google Shape;977;ge2286a765b_0_1276">
              <a:extLst>
                <a:ext uri="{FF2B5EF4-FFF2-40B4-BE49-F238E27FC236}">
                  <a16:creationId xmlns:a16="http://schemas.microsoft.com/office/drawing/2014/main" id="{6E8CFDC7-C076-F44D-BA04-65E437EAD58E}"/>
                </a:ext>
              </a:extLst>
            </p:cNvPr>
            <p:cNvGrpSpPr/>
            <p:nvPr/>
          </p:nvGrpSpPr>
          <p:grpSpPr>
            <a:xfrm>
              <a:off x="10456026" y="522867"/>
              <a:ext cx="1353444" cy="504581"/>
              <a:chOff x="10456026" y="522867"/>
              <a:chExt cx="1353444" cy="504581"/>
            </a:xfrm>
          </p:grpSpPr>
          <p:grpSp>
            <p:nvGrpSpPr>
              <p:cNvPr id="62" name="Google Shape;978;ge2286a765b_0_1276">
                <a:extLst>
                  <a:ext uri="{FF2B5EF4-FFF2-40B4-BE49-F238E27FC236}">
                    <a16:creationId xmlns:a16="http://schemas.microsoft.com/office/drawing/2014/main" id="{22DBDDDC-4DEE-954B-A8FD-A56BC5731C7A}"/>
                  </a:ext>
                </a:extLst>
              </p:cNvPr>
              <p:cNvGrpSpPr/>
              <p:nvPr/>
            </p:nvGrpSpPr>
            <p:grpSpPr>
              <a:xfrm>
                <a:off x="11314887" y="522867"/>
                <a:ext cx="494509" cy="320473"/>
                <a:chOff x="9108110" y="975804"/>
                <a:chExt cx="894715" cy="579831"/>
              </a:xfrm>
            </p:grpSpPr>
            <p:sp>
              <p:nvSpPr>
                <p:cNvPr id="65" name="Google Shape;979;ge2286a765b_0_1276">
                  <a:extLst>
                    <a:ext uri="{FF2B5EF4-FFF2-40B4-BE49-F238E27FC236}">
                      <a16:creationId xmlns:a16="http://schemas.microsoft.com/office/drawing/2014/main" id="{B8C5FC04-E803-B84A-9C38-764E9A96075D}"/>
                    </a:ext>
                  </a:extLst>
                </p:cNvPr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" name="Google Shape;980;ge2286a765b_0_1276">
                  <a:extLst>
                    <a:ext uri="{FF2B5EF4-FFF2-40B4-BE49-F238E27FC236}">
                      <a16:creationId xmlns:a16="http://schemas.microsoft.com/office/drawing/2014/main" id="{84FE91E1-D50A-964A-ADA0-EBF7FD9C4762}"/>
                    </a:ext>
                  </a:extLst>
                </p:cNvPr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" name="Google Shape;981;ge2286a765b_0_1276">
                  <a:extLst>
                    <a:ext uri="{FF2B5EF4-FFF2-40B4-BE49-F238E27FC236}">
                      <a16:creationId xmlns:a16="http://schemas.microsoft.com/office/drawing/2014/main" id="{0E6C2A37-9F8B-604A-908B-4B1D912C6C05}"/>
                    </a:ext>
                  </a:extLst>
                </p:cNvPr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" name="Google Shape;982;ge2286a765b_0_1276">
                  <a:extLst>
                    <a:ext uri="{FF2B5EF4-FFF2-40B4-BE49-F238E27FC236}">
                      <a16:creationId xmlns:a16="http://schemas.microsoft.com/office/drawing/2014/main" id="{4DA95BAA-C2FF-8246-A92D-860351E545C3}"/>
                    </a:ext>
                  </a:extLst>
                </p:cNvPr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" name="Google Shape;983;ge2286a765b_0_1276">
                  <a:extLst>
                    <a:ext uri="{FF2B5EF4-FFF2-40B4-BE49-F238E27FC236}">
                      <a16:creationId xmlns:a16="http://schemas.microsoft.com/office/drawing/2014/main" id="{28BD7C64-01AD-6D4A-9142-49735C703228}"/>
                    </a:ext>
                  </a:extLst>
                </p:cNvPr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" name="Google Shape;984;ge2286a765b_0_1276">
                  <a:extLst>
                    <a:ext uri="{FF2B5EF4-FFF2-40B4-BE49-F238E27FC236}">
                      <a16:creationId xmlns:a16="http://schemas.microsoft.com/office/drawing/2014/main" id="{856411AD-E4E0-9A41-920B-6876A249284C}"/>
                    </a:ext>
                  </a:extLst>
                </p:cNvPr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" name="Google Shape;985;ge2286a765b_0_1276">
                  <a:extLst>
                    <a:ext uri="{FF2B5EF4-FFF2-40B4-BE49-F238E27FC236}">
                      <a16:creationId xmlns:a16="http://schemas.microsoft.com/office/drawing/2014/main" id="{CEAE5F7D-407C-B24B-8C47-F8F9540D6E05}"/>
                    </a:ext>
                  </a:extLst>
                </p:cNvPr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" name="Google Shape;986;ge2286a765b_0_1276">
                  <a:extLst>
                    <a:ext uri="{FF2B5EF4-FFF2-40B4-BE49-F238E27FC236}">
                      <a16:creationId xmlns:a16="http://schemas.microsoft.com/office/drawing/2014/main" id="{FBBB42DA-C56C-984F-A808-9E095E4FB9DB}"/>
                    </a:ext>
                  </a:extLst>
                </p:cNvPr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" name="Google Shape;987;ge2286a765b_0_1276">
                  <a:extLst>
                    <a:ext uri="{FF2B5EF4-FFF2-40B4-BE49-F238E27FC236}">
                      <a16:creationId xmlns:a16="http://schemas.microsoft.com/office/drawing/2014/main" id="{4148424E-D13E-BC4B-BEFD-AF130028B40B}"/>
                    </a:ext>
                  </a:extLst>
                </p:cNvPr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3" name="Google Shape;988;ge2286a765b_0_1276">
                <a:extLst>
                  <a:ext uri="{FF2B5EF4-FFF2-40B4-BE49-F238E27FC236}">
                    <a16:creationId xmlns:a16="http://schemas.microsoft.com/office/drawing/2014/main" id="{0D302F58-5A23-4746-AB25-3537465B1FB9}"/>
                  </a:ext>
                </a:extLst>
              </p:cNvPr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989;ge2286a765b_0_1276">
                <a:extLst>
                  <a:ext uri="{FF2B5EF4-FFF2-40B4-BE49-F238E27FC236}">
                    <a16:creationId xmlns:a16="http://schemas.microsoft.com/office/drawing/2014/main" id="{813535FF-C688-FA4B-9FDD-1D3785A2A966}"/>
                  </a:ext>
                </a:extLst>
              </p:cNvPr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" name="Google Shape;990;ge2286a765b_0_1276">
              <a:extLst>
                <a:ext uri="{FF2B5EF4-FFF2-40B4-BE49-F238E27FC236}">
                  <a16:creationId xmlns:a16="http://schemas.microsoft.com/office/drawing/2014/main" id="{C73ED621-BEB2-A54E-81CA-EDD406091BF1}"/>
                </a:ext>
              </a:extLst>
            </p:cNvPr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991;ge2286a765b_0_1276">
              <a:extLst>
                <a:ext uri="{FF2B5EF4-FFF2-40B4-BE49-F238E27FC236}">
                  <a16:creationId xmlns:a16="http://schemas.microsoft.com/office/drawing/2014/main" id="{0D8E90B9-AE01-DD4F-8DB9-33F9B6BDBA1F}"/>
                </a:ext>
              </a:extLst>
            </p:cNvPr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" name="Google Shape;992;ge2286a765b_0_1276">
              <a:extLst>
                <a:ext uri="{FF2B5EF4-FFF2-40B4-BE49-F238E27FC236}">
                  <a16:creationId xmlns:a16="http://schemas.microsoft.com/office/drawing/2014/main" id="{FA7687EE-A17C-5246-B6C8-46132CC7F1DF}"/>
                </a:ext>
              </a:extLst>
            </p:cNvPr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46" name="Google Shape;993;ge2286a765b_0_1276">
                <a:extLst>
                  <a:ext uri="{FF2B5EF4-FFF2-40B4-BE49-F238E27FC236}">
                    <a16:creationId xmlns:a16="http://schemas.microsoft.com/office/drawing/2014/main" id="{0FF8C86C-F423-5742-9130-B1F7E9C621F2}"/>
                  </a:ext>
                </a:extLst>
              </p:cNvPr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994;ge2286a765b_0_1276">
                <a:extLst>
                  <a:ext uri="{FF2B5EF4-FFF2-40B4-BE49-F238E27FC236}">
                    <a16:creationId xmlns:a16="http://schemas.microsoft.com/office/drawing/2014/main" id="{9BFE4812-FD79-8745-96F1-A15344BA2662}"/>
                  </a:ext>
                </a:extLst>
              </p:cNvPr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995;ge2286a765b_0_1276">
                <a:extLst>
                  <a:ext uri="{FF2B5EF4-FFF2-40B4-BE49-F238E27FC236}">
                    <a16:creationId xmlns:a16="http://schemas.microsoft.com/office/drawing/2014/main" id="{7BAA5CC1-7C07-8543-8687-F1FE52F7F3D0}"/>
                  </a:ext>
                </a:extLst>
              </p:cNvPr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996;ge2286a765b_0_1276">
                <a:extLst>
                  <a:ext uri="{FF2B5EF4-FFF2-40B4-BE49-F238E27FC236}">
                    <a16:creationId xmlns:a16="http://schemas.microsoft.com/office/drawing/2014/main" id="{6DC70740-5F0E-2E40-B704-315985763538}"/>
                  </a:ext>
                </a:extLst>
              </p:cNvPr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997;ge2286a765b_0_1276">
                <a:extLst>
                  <a:ext uri="{FF2B5EF4-FFF2-40B4-BE49-F238E27FC236}">
                    <a16:creationId xmlns:a16="http://schemas.microsoft.com/office/drawing/2014/main" id="{9C4FD9E0-9297-7240-B6E1-ABC18E7368CC}"/>
                  </a:ext>
                </a:extLst>
              </p:cNvPr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998;ge2286a765b_0_1276">
                <a:extLst>
                  <a:ext uri="{FF2B5EF4-FFF2-40B4-BE49-F238E27FC236}">
                    <a16:creationId xmlns:a16="http://schemas.microsoft.com/office/drawing/2014/main" id="{94F89750-2D5C-3F42-9108-CC13DA80937E}"/>
                  </a:ext>
                </a:extLst>
              </p:cNvPr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999;ge2286a765b_0_1276">
                <a:extLst>
                  <a:ext uri="{FF2B5EF4-FFF2-40B4-BE49-F238E27FC236}">
                    <a16:creationId xmlns:a16="http://schemas.microsoft.com/office/drawing/2014/main" id="{AD09C249-E9A0-AA49-8011-7DAB42BB36AF}"/>
                  </a:ext>
                </a:extLst>
              </p:cNvPr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1000;ge2286a765b_0_1276">
                <a:extLst>
                  <a:ext uri="{FF2B5EF4-FFF2-40B4-BE49-F238E27FC236}">
                    <a16:creationId xmlns:a16="http://schemas.microsoft.com/office/drawing/2014/main" id="{E4B50206-47B1-8644-8E95-14368E6FDA40}"/>
                  </a:ext>
                </a:extLst>
              </p:cNvPr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1001;ge2286a765b_0_1276">
                <a:extLst>
                  <a:ext uri="{FF2B5EF4-FFF2-40B4-BE49-F238E27FC236}">
                    <a16:creationId xmlns:a16="http://schemas.microsoft.com/office/drawing/2014/main" id="{3978A92D-2AE4-B043-A5D5-AD21AE33CD27}"/>
                  </a:ext>
                </a:extLst>
              </p:cNvPr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1002;ge2286a765b_0_1276">
                <a:extLst>
                  <a:ext uri="{FF2B5EF4-FFF2-40B4-BE49-F238E27FC236}">
                    <a16:creationId xmlns:a16="http://schemas.microsoft.com/office/drawing/2014/main" id="{7A11F85D-C03F-844B-9020-CB98954F6B6C}"/>
                  </a:ext>
                </a:extLst>
              </p:cNvPr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1003;ge2286a765b_0_1276">
                <a:extLst>
                  <a:ext uri="{FF2B5EF4-FFF2-40B4-BE49-F238E27FC236}">
                    <a16:creationId xmlns:a16="http://schemas.microsoft.com/office/drawing/2014/main" id="{FB4ED38C-27D0-3443-A39B-7A6F68FB6725}"/>
                  </a:ext>
                </a:extLst>
              </p:cNvPr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1004;ge2286a765b_0_1276">
                <a:extLst>
                  <a:ext uri="{FF2B5EF4-FFF2-40B4-BE49-F238E27FC236}">
                    <a16:creationId xmlns:a16="http://schemas.microsoft.com/office/drawing/2014/main" id="{8BE6DBC4-AEE3-004B-8E57-09AA51F77F7A}"/>
                  </a:ext>
                </a:extLst>
              </p:cNvPr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1005;ge2286a765b_0_1276">
                <a:extLst>
                  <a:ext uri="{FF2B5EF4-FFF2-40B4-BE49-F238E27FC236}">
                    <a16:creationId xmlns:a16="http://schemas.microsoft.com/office/drawing/2014/main" id="{1AEAF8A1-7966-7648-BFC2-3BCD28AC9877}"/>
                  </a:ext>
                </a:extLst>
              </p:cNvPr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1006;ge2286a765b_0_1276">
                <a:extLst>
                  <a:ext uri="{FF2B5EF4-FFF2-40B4-BE49-F238E27FC236}">
                    <a16:creationId xmlns:a16="http://schemas.microsoft.com/office/drawing/2014/main" id="{0E405BC6-6DD3-8D4B-8735-782F73BA9F5A}"/>
                  </a:ext>
                </a:extLst>
              </p:cNvPr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1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1007;ge2286a765b_0_1276">
                <a:extLst>
                  <a:ext uri="{FF2B5EF4-FFF2-40B4-BE49-F238E27FC236}">
                    <a16:creationId xmlns:a16="http://schemas.microsoft.com/office/drawing/2014/main" id="{78B9EB7F-BEAF-DA49-AC9C-BCD636BC295D}"/>
                  </a:ext>
                </a:extLst>
              </p:cNvPr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1008;ge2286a765b_0_1276">
                <a:extLst>
                  <a:ext uri="{FF2B5EF4-FFF2-40B4-BE49-F238E27FC236}">
                    <a16:creationId xmlns:a16="http://schemas.microsoft.com/office/drawing/2014/main" id="{BCFA04C6-33B3-3F47-A815-B611A5B1C1B8}"/>
                  </a:ext>
                </a:extLst>
              </p:cNvPr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5" name="Google Shape;1009;ge2286a765b_0_1276">
              <a:extLst>
                <a:ext uri="{FF2B5EF4-FFF2-40B4-BE49-F238E27FC236}">
                  <a16:creationId xmlns:a16="http://schemas.microsoft.com/office/drawing/2014/main" id="{65F4533A-4EF8-1749-B1C3-05A67CAAA863}"/>
                </a:ext>
              </a:extLst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4" name="Google Shape;1010;ge2286a765b_0_1276">
            <a:extLst>
              <a:ext uri="{FF2B5EF4-FFF2-40B4-BE49-F238E27FC236}">
                <a16:creationId xmlns:a16="http://schemas.microsoft.com/office/drawing/2014/main" id="{B5C43BCC-67D0-6144-8BB9-C397C42136CF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4645" y="784985"/>
            <a:ext cx="2771396" cy="17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ge4ecc01168_0_0"/>
          <p:cNvGrpSpPr/>
          <p:nvPr/>
        </p:nvGrpSpPr>
        <p:grpSpPr>
          <a:xfrm>
            <a:off x="374053" y="197901"/>
            <a:ext cx="2762714" cy="506223"/>
            <a:chOff x="6676223" y="232242"/>
            <a:chExt cx="5133247" cy="940585"/>
          </a:xfrm>
        </p:grpSpPr>
        <p:grpSp>
          <p:nvGrpSpPr>
            <p:cNvPr id="1340" name="Google Shape;1340;ge4ecc01168_0_0"/>
            <p:cNvGrpSpPr/>
            <p:nvPr/>
          </p:nvGrpSpPr>
          <p:grpSpPr>
            <a:xfrm>
              <a:off x="10456026" y="522866"/>
              <a:ext cx="1353444" cy="504582"/>
              <a:chOff x="10456026" y="522866"/>
              <a:chExt cx="1353444" cy="504582"/>
            </a:xfrm>
          </p:grpSpPr>
          <p:grpSp>
            <p:nvGrpSpPr>
              <p:cNvPr id="1341" name="Google Shape;1341;ge4ecc01168_0_0"/>
              <p:cNvGrpSpPr/>
              <p:nvPr/>
            </p:nvGrpSpPr>
            <p:grpSpPr>
              <a:xfrm>
                <a:off x="11314887" y="522866"/>
                <a:ext cx="494509" cy="320473"/>
                <a:chOff x="9108110" y="975804"/>
                <a:chExt cx="894715" cy="579831"/>
              </a:xfrm>
            </p:grpSpPr>
            <p:sp>
              <p:nvSpPr>
                <p:cNvPr id="1342" name="Google Shape;1342;ge4ecc01168_0_0"/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3" name="Google Shape;1343;ge4ecc01168_0_0"/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4" name="Google Shape;1344;ge4ecc01168_0_0"/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5" name="Google Shape;1345;ge4ecc01168_0_0"/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6" name="Google Shape;1346;ge4ecc01168_0_0"/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7" name="Google Shape;1347;ge4ecc01168_0_0"/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8" name="Google Shape;1348;ge4ecc01168_0_0"/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9" name="Google Shape;1349;ge4ecc01168_0_0"/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0" name="Google Shape;1350;ge4ecc01168_0_0"/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51" name="Google Shape;1351;ge4ecc01168_0_0"/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ge4ecc01168_0_0"/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3" name="Google Shape;1353;ge4ecc01168_0_0"/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ge4ecc01168_0_0"/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55" name="Google Shape;1355;ge4ecc01168_0_0"/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1356" name="Google Shape;1356;ge4ecc01168_0_0"/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ge4ecc01168_0_0"/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ge4ecc01168_0_0"/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ge4ecc01168_0_0"/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ge4ecc01168_0_0"/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ge4ecc01168_0_0"/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ge4ecc01168_0_0"/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ge4ecc01168_0_0"/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ge4ecc01168_0_0"/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ge4ecc01168_0_0"/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ge4ecc01168_0_0"/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ge4ecc01168_0_0"/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ge4ecc01168_0_0"/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ge4ecc01168_0_0"/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ge4ecc01168_0_0"/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ge4ecc01168_0_0"/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372" name="Google Shape;1372;ge4ecc01168_0_0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73" name="Google Shape;1373;ge4ecc01168_0_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84645" y="784985"/>
            <a:ext cx="2771394" cy="17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4" name="Google Shape;1374;ge4ecc01168_0_0"/>
          <p:cNvPicPr preferRelativeResize="0"/>
          <p:nvPr/>
        </p:nvPicPr>
        <p:blipFill rotWithShape="1">
          <a:blip r:embed="rId13">
            <a:alphaModFix/>
          </a:blip>
          <a:srcRect l="49898" t="29329" r="27004" b="30302"/>
          <a:stretch/>
        </p:blipFill>
        <p:spPr>
          <a:xfrm rot="-5400000">
            <a:off x="11114399" y="5802155"/>
            <a:ext cx="634596" cy="15670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24C0ED-179A-2649-B60C-EF3A8313EB2D}"/>
              </a:ext>
            </a:extLst>
          </p:cNvPr>
          <p:cNvSpPr txBox="1"/>
          <p:nvPr/>
        </p:nvSpPr>
        <p:spPr>
          <a:xfrm>
            <a:off x="864718" y="1360500"/>
            <a:ext cx="14708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Recap…</a:t>
            </a:r>
          </a:p>
        </p:txBody>
      </p:sp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53DC988-E1AB-5645-81C3-BA2779ED78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08343" y="2823824"/>
            <a:ext cx="8547869" cy="1287007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DE52CFC1-2AAC-7D48-9BE8-D9AF42ED7A3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08343" y="1510540"/>
            <a:ext cx="8547869" cy="110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03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ge4ecc01168_0_0"/>
          <p:cNvGrpSpPr/>
          <p:nvPr/>
        </p:nvGrpSpPr>
        <p:grpSpPr>
          <a:xfrm>
            <a:off x="374053" y="197901"/>
            <a:ext cx="2762714" cy="506223"/>
            <a:chOff x="6676223" y="232242"/>
            <a:chExt cx="5133247" cy="940585"/>
          </a:xfrm>
        </p:grpSpPr>
        <p:grpSp>
          <p:nvGrpSpPr>
            <p:cNvPr id="1340" name="Google Shape;1340;ge4ecc01168_0_0"/>
            <p:cNvGrpSpPr/>
            <p:nvPr/>
          </p:nvGrpSpPr>
          <p:grpSpPr>
            <a:xfrm>
              <a:off x="10456026" y="522866"/>
              <a:ext cx="1353444" cy="504582"/>
              <a:chOff x="10456026" y="522866"/>
              <a:chExt cx="1353444" cy="504582"/>
            </a:xfrm>
          </p:grpSpPr>
          <p:grpSp>
            <p:nvGrpSpPr>
              <p:cNvPr id="1341" name="Google Shape;1341;ge4ecc01168_0_0"/>
              <p:cNvGrpSpPr/>
              <p:nvPr/>
            </p:nvGrpSpPr>
            <p:grpSpPr>
              <a:xfrm>
                <a:off x="11314887" y="522866"/>
                <a:ext cx="494509" cy="320473"/>
                <a:chOff x="9108110" y="975804"/>
                <a:chExt cx="894715" cy="579831"/>
              </a:xfrm>
            </p:grpSpPr>
            <p:sp>
              <p:nvSpPr>
                <p:cNvPr id="1342" name="Google Shape;1342;ge4ecc01168_0_0"/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3" name="Google Shape;1343;ge4ecc01168_0_0"/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4" name="Google Shape;1344;ge4ecc01168_0_0"/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5" name="Google Shape;1345;ge4ecc01168_0_0"/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6" name="Google Shape;1346;ge4ecc01168_0_0"/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7" name="Google Shape;1347;ge4ecc01168_0_0"/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8" name="Google Shape;1348;ge4ecc01168_0_0"/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9" name="Google Shape;1349;ge4ecc01168_0_0"/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50" name="Google Shape;1350;ge4ecc01168_0_0"/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51" name="Google Shape;1351;ge4ecc01168_0_0"/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ge4ecc01168_0_0"/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3" name="Google Shape;1353;ge4ecc01168_0_0"/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ge4ecc01168_0_0"/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55" name="Google Shape;1355;ge4ecc01168_0_0"/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1356" name="Google Shape;1356;ge4ecc01168_0_0"/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ge4ecc01168_0_0"/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ge4ecc01168_0_0"/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ge4ecc01168_0_0"/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ge4ecc01168_0_0"/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ge4ecc01168_0_0"/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ge4ecc01168_0_0"/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ge4ecc01168_0_0"/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ge4ecc01168_0_0"/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ge4ecc01168_0_0"/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ge4ecc01168_0_0"/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ge4ecc01168_0_0"/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ge4ecc01168_0_0"/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ge4ecc01168_0_0"/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ge4ecc01168_0_0"/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ge4ecc01168_0_0"/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372" name="Google Shape;1372;ge4ecc01168_0_0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73" name="Google Shape;1373;ge4ecc01168_0_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84645" y="784985"/>
            <a:ext cx="2771394" cy="17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4" name="Google Shape;1374;ge4ecc01168_0_0"/>
          <p:cNvPicPr preferRelativeResize="0"/>
          <p:nvPr/>
        </p:nvPicPr>
        <p:blipFill rotWithShape="1">
          <a:blip r:embed="rId13">
            <a:alphaModFix/>
          </a:blip>
          <a:srcRect l="49898" t="29329" r="27004" b="30302"/>
          <a:stretch/>
        </p:blipFill>
        <p:spPr>
          <a:xfrm rot="-5400000">
            <a:off x="11114399" y="5802155"/>
            <a:ext cx="634596" cy="156703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B01B5A1-95B4-5146-88DC-0ECD97C20A13}"/>
              </a:ext>
            </a:extLst>
          </p:cNvPr>
          <p:cNvSpPr txBox="1"/>
          <p:nvPr/>
        </p:nvSpPr>
        <p:spPr>
          <a:xfrm>
            <a:off x="864718" y="1360500"/>
            <a:ext cx="41937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This lesson’s top tip is</a:t>
            </a:r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BFC0A16-857F-ED47-AD45-2AFB3D1D892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4100" y="2679700"/>
            <a:ext cx="10083800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23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" name="Google Shape;871;ge68d92fb21_0_222"/>
          <p:cNvPicPr preferRelativeResize="0"/>
          <p:nvPr/>
        </p:nvPicPr>
        <p:blipFill rotWithShape="1">
          <a:blip r:embed="rId3">
            <a:alphaModFix/>
          </a:blip>
          <a:srcRect l="49898" t="29329" r="27005" b="30305"/>
          <a:stretch/>
        </p:blipFill>
        <p:spPr>
          <a:xfrm rot="5400000">
            <a:off x="10475446" y="-726995"/>
            <a:ext cx="989557" cy="24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ge68d92fb21_0_222"/>
          <p:cNvPicPr preferRelativeResize="0"/>
          <p:nvPr/>
        </p:nvPicPr>
        <p:blipFill rotWithShape="1">
          <a:blip r:embed="rId3">
            <a:alphaModFix/>
          </a:blip>
          <a:srcRect l="49898" t="29329" r="27005" b="30305"/>
          <a:stretch/>
        </p:blipFill>
        <p:spPr>
          <a:xfrm rot="-5400000">
            <a:off x="10475447" y="5141449"/>
            <a:ext cx="989554" cy="24435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" name="Google Shape;976;ge2286a765b_0_1276">
            <a:extLst>
              <a:ext uri="{FF2B5EF4-FFF2-40B4-BE49-F238E27FC236}">
                <a16:creationId xmlns:a16="http://schemas.microsoft.com/office/drawing/2014/main" id="{25A22451-21D5-C746-86BC-F7EA22A44281}"/>
              </a:ext>
            </a:extLst>
          </p:cNvPr>
          <p:cNvGrpSpPr/>
          <p:nvPr/>
        </p:nvGrpSpPr>
        <p:grpSpPr>
          <a:xfrm>
            <a:off x="374151" y="197905"/>
            <a:ext cx="2762789" cy="506237"/>
            <a:chOff x="6676223" y="232242"/>
            <a:chExt cx="5133247" cy="940585"/>
          </a:xfrm>
        </p:grpSpPr>
        <p:grpSp>
          <p:nvGrpSpPr>
            <p:cNvPr id="41" name="Google Shape;977;ge2286a765b_0_1276">
              <a:extLst>
                <a:ext uri="{FF2B5EF4-FFF2-40B4-BE49-F238E27FC236}">
                  <a16:creationId xmlns:a16="http://schemas.microsoft.com/office/drawing/2014/main" id="{6E8CFDC7-C076-F44D-BA04-65E437EAD58E}"/>
                </a:ext>
              </a:extLst>
            </p:cNvPr>
            <p:cNvGrpSpPr/>
            <p:nvPr/>
          </p:nvGrpSpPr>
          <p:grpSpPr>
            <a:xfrm>
              <a:off x="10456026" y="522867"/>
              <a:ext cx="1353444" cy="504581"/>
              <a:chOff x="10456026" y="522867"/>
              <a:chExt cx="1353444" cy="504581"/>
            </a:xfrm>
          </p:grpSpPr>
          <p:grpSp>
            <p:nvGrpSpPr>
              <p:cNvPr id="62" name="Google Shape;978;ge2286a765b_0_1276">
                <a:extLst>
                  <a:ext uri="{FF2B5EF4-FFF2-40B4-BE49-F238E27FC236}">
                    <a16:creationId xmlns:a16="http://schemas.microsoft.com/office/drawing/2014/main" id="{22DBDDDC-4DEE-954B-A8FD-A56BC5731C7A}"/>
                  </a:ext>
                </a:extLst>
              </p:cNvPr>
              <p:cNvGrpSpPr/>
              <p:nvPr/>
            </p:nvGrpSpPr>
            <p:grpSpPr>
              <a:xfrm>
                <a:off x="11314887" y="522867"/>
                <a:ext cx="494509" cy="320473"/>
                <a:chOff x="9108110" y="975804"/>
                <a:chExt cx="894715" cy="579831"/>
              </a:xfrm>
            </p:grpSpPr>
            <p:sp>
              <p:nvSpPr>
                <p:cNvPr id="65" name="Google Shape;979;ge2286a765b_0_1276">
                  <a:extLst>
                    <a:ext uri="{FF2B5EF4-FFF2-40B4-BE49-F238E27FC236}">
                      <a16:creationId xmlns:a16="http://schemas.microsoft.com/office/drawing/2014/main" id="{B8C5FC04-E803-B84A-9C38-764E9A96075D}"/>
                    </a:ext>
                  </a:extLst>
                </p:cNvPr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" name="Google Shape;980;ge2286a765b_0_1276">
                  <a:extLst>
                    <a:ext uri="{FF2B5EF4-FFF2-40B4-BE49-F238E27FC236}">
                      <a16:creationId xmlns:a16="http://schemas.microsoft.com/office/drawing/2014/main" id="{84FE91E1-D50A-964A-ADA0-EBF7FD9C4762}"/>
                    </a:ext>
                  </a:extLst>
                </p:cNvPr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" name="Google Shape;981;ge2286a765b_0_1276">
                  <a:extLst>
                    <a:ext uri="{FF2B5EF4-FFF2-40B4-BE49-F238E27FC236}">
                      <a16:creationId xmlns:a16="http://schemas.microsoft.com/office/drawing/2014/main" id="{0E6C2A37-9F8B-604A-908B-4B1D912C6C05}"/>
                    </a:ext>
                  </a:extLst>
                </p:cNvPr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" name="Google Shape;982;ge2286a765b_0_1276">
                  <a:extLst>
                    <a:ext uri="{FF2B5EF4-FFF2-40B4-BE49-F238E27FC236}">
                      <a16:creationId xmlns:a16="http://schemas.microsoft.com/office/drawing/2014/main" id="{4DA95BAA-C2FF-8246-A92D-860351E545C3}"/>
                    </a:ext>
                  </a:extLst>
                </p:cNvPr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" name="Google Shape;983;ge2286a765b_0_1276">
                  <a:extLst>
                    <a:ext uri="{FF2B5EF4-FFF2-40B4-BE49-F238E27FC236}">
                      <a16:creationId xmlns:a16="http://schemas.microsoft.com/office/drawing/2014/main" id="{28BD7C64-01AD-6D4A-9142-49735C703228}"/>
                    </a:ext>
                  </a:extLst>
                </p:cNvPr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" name="Google Shape;984;ge2286a765b_0_1276">
                  <a:extLst>
                    <a:ext uri="{FF2B5EF4-FFF2-40B4-BE49-F238E27FC236}">
                      <a16:creationId xmlns:a16="http://schemas.microsoft.com/office/drawing/2014/main" id="{856411AD-E4E0-9A41-920B-6876A249284C}"/>
                    </a:ext>
                  </a:extLst>
                </p:cNvPr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" name="Google Shape;985;ge2286a765b_0_1276">
                  <a:extLst>
                    <a:ext uri="{FF2B5EF4-FFF2-40B4-BE49-F238E27FC236}">
                      <a16:creationId xmlns:a16="http://schemas.microsoft.com/office/drawing/2014/main" id="{CEAE5F7D-407C-B24B-8C47-F8F9540D6E05}"/>
                    </a:ext>
                  </a:extLst>
                </p:cNvPr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" name="Google Shape;986;ge2286a765b_0_1276">
                  <a:extLst>
                    <a:ext uri="{FF2B5EF4-FFF2-40B4-BE49-F238E27FC236}">
                      <a16:creationId xmlns:a16="http://schemas.microsoft.com/office/drawing/2014/main" id="{FBBB42DA-C56C-984F-A808-9E095E4FB9DB}"/>
                    </a:ext>
                  </a:extLst>
                </p:cNvPr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" name="Google Shape;987;ge2286a765b_0_1276">
                  <a:extLst>
                    <a:ext uri="{FF2B5EF4-FFF2-40B4-BE49-F238E27FC236}">
                      <a16:creationId xmlns:a16="http://schemas.microsoft.com/office/drawing/2014/main" id="{4148424E-D13E-BC4B-BEFD-AF130028B40B}"/>
                    </a:ext>
                  </a:extLst>
                </p:cNvPr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3" name="Google Shape;988;ge2286a765b_0_1276">
                <a:extLst>
                  <a:ext uri="{FF2B5EF4-FFF2-40B4-BE49-F238E27FC236}">
                    <a16:creationId xmlns:a16="http://schemas.microsoft.com/office/drawing/2014/main" id="{0D302F58-5A23-4746-AB25-3537465B1FB9}"/>
                  </a:ext>
                </a:extLst>
              </p:cNvPr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989;ge2286a765b_0_1276">
                <a:extLst>
                  <a:ext uri="{FF2B5EF4-FFF2-40B4-BE49-F238E27FC236}">
                    <a16:creationId xmlns:a16="http://schemas.microsoft.com/office/drawing/2014/main" id="{813535FF-C688-FA4B-9FDD-1D3785A2A966}"/>
                  </a:ext>
                </a:extLst>
              </p:cNvPr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" name="Google Shape;990;ge2286a765b_0_1276">
              <a:extLst>
                <a:ext uri="{FF2B5EF4-FFF2-40B4-BE49-F238E27FC236}">
                  <a16:creationId xmlns:a16="http://schemas.microsoft.com/office/drawing/2014/main" id="{C73ED621-BEB2-A54E-81CA-EDD406091BF1}"/>
                </a:ext>
              </a:extLst>
            </p:cNvPr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991;ge2286a765b_0_1276">
              <a:extLst>
                <a:ext uri="{FF2B5EF4-FFF2-40B4-BE49-F238E27FC236}">
                  <a16:creationId xmlns:a16="http://schemas.microsoft.com/office/drawing/2014/main" id="{0D8E90B9-AE01-DD4F-8DB9-33F9B6BDBA1F}"/>
                </a:ext>
              </a:extLst>
            </p:cNvPr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" name="Google Shape;992;ge2286a765b_0_1276">
              <a:extLst>
                <a:ext uri="{FF2B5EF4-FFF2-40B4-BE49-F238E27FC236}">
                  <a16:creationId xmlns:a16="http://schemas.microsoft.com/office/drawing/2014/main" id="{FA7687EE-A17C-5246-B6C8-46132CC7F1DF}"/>
                </a:ext>
              </a:extLst>
            </p:cNvPr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46" name="Google Shape;993;ge2286a765b_0_1276">
                <a:extLst>
                  <a:ext uri="{FF2B5EF4-FFF2-40B4-BE49-F238E27FC236}">
                    <a16:creationId xmlns:a16="http://schemas.microsoft.com/office/drawing/2014/main" id="{0FF8C86C-F423-5742-9130-B1F7E9C621F2}"/>
                  </a:ext>
                </a:extLst>
              </p:cNvPr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994;ge2286a765b_0_1276">
                <a:extLst>
                  <a:ext uri="{FF2B5EF4-FFF2-40B4-BE49-F238E27FC236}">
                    <a16:creationId xmlns:a16="http://schemas.microsoft.com/office/drawing/2014/main" id="{9BFE4812-FD79-8745-96F1-A15344BA2662}"/>
                  </a:ext>
                </a:extLst>
              </p:cNvPr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995;ge2286a765b_0_1276">
                <a:extLst>
                  <a:ext uri="{FF2B5EF4-FFF2-40B4-BE49-F238E27FC236}">
                    <a16:creationId xmlns:a16="http://schemas.microsoft.com/office/drawing/2014/main" id="{7BAA5CC1-7C07-8543-8687-F1FE52F7F3D0}"/>
                  </a:ext>
                </a:extLst>
              </p:cNvPr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996;ge2286a765b_0_1276">
                <a:extLst>
                  <a:ext uri="{FF2B5EF4-FFF2-40B4-BE49-F238E27FC236}">
                    <a16:creationId xmlns:a16="http://schemas.microsoft.com/office/drawing/2014/main" id="{6DC70740-5F0E-2E40-B704-315985763538}"/>
                  </a:ext>
                </a:extLst>
              </p:cNvPr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997;ge2286a765b_0_1276">
                <a:extLst>
                  <a:ext uri="{FF2B5EF4-FFF2-40B4-BE49-F238E27FC236}">
                    <a16:creationId xmlns:a16="http://schemas.microsoft.com/office/drawing/2014/main" id="{9C4FD9E0-9297-7240-B6E1-ABC18E7368CC}"/>
                  </a:ext>
                </a:extLst>
              </p:cNvPr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998;ge2286a765b_0_1276">
                <a:extLst>
                  <a:ext uri="{FF2B5EF4-FFF2-40B4-BE49-F238E27FC236}">
                    <a16:creationId xmlns:a16="http://schemas.microsoft.com/office/drawing/2014/main" id="{94F89750-2D5C-3F42-9108-CC13DA80937E}"/>
                  </a:ext>
                </a:extLst>
              </p:cNvPr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999;ge2286a765b_0_1276">
                <a:extLst>
                  <a:ext uri="{FF2B5EF4-FFF2-40B4-BE49-F238E27FC236}">
                    <a16:creationId xmlns:a16="http://schemas.microsoft.com/office/drawing/2014/main" id="{AD09C249-E9A0-AA49-8011-7DAB42BB36AF}"/>
                  </a:ext>
                </a:extLst>
              </p:cNvPr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1000;ge2286a765b_0_1276">
                <a:extLst>
                  <a:ext uri="{FF2B5EF4-FFF2-40B4-BE49-F238E27FC236}">
                    <a16:creationId xmlns:a16="http://schemas.microsoft.com/office/drawing/2014/main" id="{E4B50206-47B1-8644-8E95-14368E6FDA40}"/>
                  </a:ext>
                </a:extLst>
              </p:cNvPr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1001;ge2286a765b_0_1276">
                <a:extLst>
                  <a:ext uri="{FF2B5EF4-FFF2-40B4-BE49-F238E27FC236}">
                    <a16:creationId xmlns:a16="http://schemas.microsoft.com/office/drawing/2014/main" id="{3978A92D-2AE4-B043-A5D5-AD21AE33CD27}"/>
                  </a:ext>
                </a:extLst>
              </p:cNvPr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1002;ge2286a765b_0_1276">
                <a:extLst>
                  <a:ext uri="{FF2B5EF4-FFF2-40B4-BE49-F238E27FC236}">
                    <a16:creationId xmlns:a16="http://schemas.microsoft.com/office/drawing/2014/main" id="{7A11F85D-C03F-844B-9020-CB98954F6B6C}"/>
                  </a:ext>
                </a:extLst>
              </p:cNvPr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1003;ge2286a765b_0_1276">
                <a:extLst>
                  <a:ext uri="{FF2B5EF4-FFF2-40B4-BE49-F238E27FC236}">
                    <a16:creationId xmlns:a16="http://schemas.microsoft.com/office/drawing/2014/main" id="{FB4ED38C-27D0-3443-A39B-7A6F68FB6725}"/>
                  </a:ext>
                </a:extLst>
              </p:cNvPr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1004;ge2286a765b_0_1276">
                <a:extLst>
                  <a:ext uri="{FF2B5EF4-FFF2-40B4-BE49-F238E27FC236}">
                    <a16:creationId xmlns:a16="http://schemas.microsoft.com/office/drawing/2014/main" id="{8BE6DBC4-AEE3-004B-8E57-09AA51F77F7A}"/>
                  </a:ext>
                </a:extLst>
              </p:cNvPr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1005;ge2286a765b_0_1276">
                <a:extLst>
                  <a:ext uri="{FF2B5EF4-FFF2-40B4-BE49-F238E27FC236}">
                    <a16:creationId xmlns:a16="http://schemas.microsoft.com/office/drawing/2014/main" id="{1AEAF8A1-7966-7648-BFC2-3BCD28AC9877}"/>
                  </a:ext>
                </a:extLst>
              </p:cNvPr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1006;ge2286a765b_0_1276">
                <a:extLst>
                  <a:ext uri="{FF2B5EF4-FFF2-40B4-BE49-F238E27FC236}">
                    <a16:creationId xmlns:a16="http://schemas.microsoft.com/office/drawing/2014/main" id="{0E405BC6-6DD3-8D4B-8735-782F73BA9F5A}"/>
                  </a:ext>
                </a:extLst>
              </p:cNvPr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1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1007;ge2286a765b_0_1276">
                <a:extLst>
                  <a:ext uri="{FF2B5EF4-FFF2-40B4-BE49-F238E27FC236}">
                    <a16:creationId xmlns:a16="http://schemas.microsoft.com/office/drawing/2014/main" id="{78B9EB7F-BEAF-DA49-AC9C-BCD636BC295D}"/>
                  </a:ext>
                </a:extLst>
              </p:cNvPr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1008;ge2286a765b_0_1276">
                <a:extLst>
                  <a:ext uri="{FF2B5EF4-FFF2-40B4-BE49-F238E27FC236}">
                    <a16:creationId xmlns:a16="http://schemas.microsoft.com/office/drawing/2014/main" id="{BCFA04C6-33B3-3F47-A815-B611A5B1C1B8}"/>
                  </a:ext>
                </a:extLst>
              </p:cNvPr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5" name="Google Shape;1009;ge2286a765b_0_1276">
              <a:extLst>
                <a:ext uri="{FF2B5EF4-FFF2-40B4-BE49-F238E27FC236}">
                  <a16:creationId xmlns:a16="http://schemas.microsoft.com/office/drawing/2014/main" id="{65F4533A-4EF8-1749-B1C3-05A67CAAA863}"/>
                </a:ext>
              </a:extLst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4" name="Google Shape;1010;ge2286a765b_0_1276">
            <a:extLst>
              <a:ext uri="{FF2B5EF4-FFF2-40B4-BE49-F238E27FC236}">
                <a16:creationId xmlns:a16="http://schemas.microsoft.com/office/drawing/2014/main" id="{B5C43BCC-67D0-6144-8BB9-C397C42136CF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4645" y="784985"/>
            <a:ext cx="2771396" cy="178051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2303;p66">
            <a:extLst>
              <a:ext uri="{FF2B5EF4-FFF2-40B4-BE49-F238E27FC236}">
                <a16:creationId xmlns:a16="http://schemas.microsoft.com/office/drawing/2014/main" id="{84A3125C-DEDB-3748-8BDB-83FAC7326B14}"/>
              </a:ext>
            </a:extLst>
          </p:cNvPr>
          <p:cNvSpPr txBox="1"/>
          <p:nvPr/>
        </p:nvSpPr>
        <p:spPr>
          <a:xfrm>
            <a:off x="2692444" y="1311989"/>
            <a:ext cx="641534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59"/>
              <a:buFont typeface="Arial"/>
              <a:buNone/>
            </a:pPr>
            <a:r>
              <a:rPr lang="en-GB" sz="36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What or who is a ‘source’?</a:t>
            </a:r>
            <a:endParaRPr sz="3600" b="1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AD2DE7-D01B-7C45-850B-721C22A2DBC0}"/>
              </a:ext>
            </a:extLst>
          </p:cNvPr>
          <p:cNvSpPr txBox="1"/>
          <p:nvPr/>
        </p:nvSpPr>
        <p:spPr>
          <a:xfrm>
            <a:off x="1509648" y="2223797"/>
            <a:ext cx="865813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source is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anything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anyone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that provides information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people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organisations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institutions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government, your school)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reports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documents, books, minutes of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social media and websites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Can you think of any other sources?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Who might be a good source for a journalist? </a:t>
            </a:r>
          </a:p>
        </p:txBody>
      </p:sp>
      <p:pic>
        <p:nvPicPr>
          <p:cNvPr id="4" name="Graphic 3" descr="Magnifying glass with solid fill">
            <a:extLst>
              <a:ext uri="{FF2B5EF4-FFF2-40B4-BE49-F238E27FC236}">
                <a16:creationId xmlns:a16="http://schemas.microsoft.com/office/drawing/2014/main" id="{B00156D3-26D0-0F4A-927B-BD53FA5657F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315966" y="1766597"/>
            <a:ext cx="914400" cy="914400"/>
          </a:xfrm>
          <a:prstGeom prst="rect">
            <a:avLst/>
          </a:prstGeom>
        </p:spPr>
      </p:pic>
      <p:cxnSp>
        <p:nvCxnSpPr>
          <p:cNvPr id="78" name="Google Shape;695;gb7ff79a52d_0_787">
            <a:extLst>
              <a:ext uri="{FF2B5EF4-FFF2-40B4-BE49-F238E27FC236}">
                <a16:creationId xmlns:a16="http://schemas.microsoft.com/office/drawing/2014/main" id="{99B8AF5B-C077-D747-ACEA-FC0385C9D9D8}"/>
              </a:ext>
            </a:extLst>
          </p:cNvPr>
          <p:cNvCxnSpPr/>
          <p:nvPr/>
        </p:nvCxnSpPr>
        <p:spPr>
          <a:xfrm>
            <a:off x="175634" y="5604514"/>
            <a:ext cx="786000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561925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6" name="Google Shape;2286;p66"/>
          <p:cNvSpPr/>
          <p:nvPr/>
        </p:nvSpPr>
        <p:spPr>
          <a:xfrm>
            <a:off x="1624031" y="5376975"/>
            <a:ext cx="10040251" cy="8099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82275" tIns="41125" rIns="82275" bIns="41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0"/>
              <a:buFont typeface="Arial"/>
              <a:buNone/>
            </a:pPr>
            <a:endParaRPr sz="162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8" name="Google Shape;2288;p66"/>
          <p:cNvSpPr txBox="1"/>
          <p:nvPr/>
        </p:nvSpPr>
        <p:spPr>
          <a:xfrm>
            <a:off x="3696446" y="4985964"/>
            <a:ext cx="6673878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>
              <a:buClr>
                <a:srgbClr val="000000"/>
              </a:buClr>
              <a:buSzPts val="2640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Can every source be trusted? </a:t>
            </a:r>
            <a:endParaRPr lang="en-GB" sz="20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How does a journalist decide which source to trust?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0"/>
              <a:buFont typeface="Arial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can </a:t>
            </a:r>
            <a:r>
              <a:rPr lang="en-GB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decide which source to trust?</a:t>
            </a:r>
          </a:p>
        </p:txBody>
      </p:sp>
      <p:sp>
        <p:nvSpPr>
          <p:cNvPr id="2289" name="Google Shape;2289;p66"/>
          <p:cNvSpPr txBox="1"/>
          <p:nvPr/>
        </p:nvSpPr>
        <p:spPr>
          <a:xfrm>
            <a:off x="3696446" y="3092668"/>
            <a:ext cx="7651484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Two sources for the same information or story, is probably better than one – many journalists &amp; newsrooms follow thi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 practice.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0"/>
              <a:buFont typeface="Arial"/>
              <a:buNone/>
            </a:pPr>
            <a:r>
              <a:rPr lang="en-GB" sz="2000" b="1" i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You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can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do the same – do you have two sources for your story, two separate sources telling you matching stories or information?</a:t>
            </a:r>
            <a:endParaRPr lang="en-GB" sz="20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290" name="Google Shape;2290;p66"/>
          <p:cNvSpPr/>
          <p:nvPr/>
        </p:nvSpPr>
        <p:spPr>
          <a:xfrm>
            <a:off x="1634413" y="2388365"/>
            <a:ext cx="10040251" cy="8099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82275" tIns="41125" rIns="82275" bIns="41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0"/>
              <a:buFont typeface="Arial"/>
              <a:buNone/>
            </a:pPr>
            <a:endParaRPr sz="162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2" name="Google Shape;2292;p66"/>
          <p:cNvSpPr/>
          <p:nvPr/>
        </p:nvSpPr>
        <p:spPr>
          <a:xfrm>
            <a:off x="1624031" y="1402134"/>
            <a:ext cx="10040252" cy="80994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82275" tIns="41125" rIns="82275" bIns="41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0"/>
              <a:buFont typeface="Arial"/>
              <a:buNone/>
            </a:pPr>
            <a:endParaRPr sz="162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3" name="Google Shape;2293;p66"/>
          <p:cNvSpPr txBox="1"/>
          <p:nvPr/>
        </p:nvSpPr>
        <p:spPr>
          <a:xfrm>
            <a:off x="3696446" y="1465396"/>
            <a:ext cx="6508486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Who is a journalist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’s source(s)?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0"/>
              <a:buFont typeface="Arial"/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What does the journalist tell you about their source(s)?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Who/ or which publications are </a:t>
            </a:r>
            <a:r>
              <a:rPr lang="en-GB" sz="2000" b="0" i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your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sources? </a:t>
            </a:r>
            <a:endParaRPr sz="20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294" name="Google Shape;2294;p66"/>
          <p:cNvSpPr/>
          <p:nvPr/>
        </p:nvSpPr>
        <p:spPr>
          <a:xfrm>
            <a:off x="1634413" y="750304"/>
            <a:ext cx="10040252" cy="8099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82275" tIns="41125" rIns="82275" bIns="41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0"/>
              <a:buFont typeface="Arial"/>
              <a:buNone/>
            </a:pPr>
            <a:endParaRPr sz="162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95" name="Google Shape;2295;p66"/>
          <p:cNvGrpSpPr/>
          <p:nvPr/>
        </p:nvGrpSpPr>
        <p:grpSpPr>
          <a:xfrm>
            <a:off x="541320" y="1589516"/>
            <a:ext cx="3027524" cy="4385852"/>
            <a:chOff x="-102934" y="1787216"/>
            <a:chExt cx="3127045" cy="4698098"/>
          </a:xfrm>
        </p:grpSpPr>
        <p:sp>
          <p:nvSpPr>
            <p:cNvPr id="2296" name="Google Shape;2296;p66"/>
            <p:cNvSpPr/>
            <p:nvPr/>
          </p:nvSpPr>
          <p:spPr>
            <a:xfrm>
              <a:off x="-102934" y="5461762"/>
              <a:ext cx="3127045" cy="102355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82275" tIns="41125" rIns="82275" bIns="41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359"/>
                <a:buFont typeface="Arial"/>
                <a:buNone/>
              </a:pPr>
              <a:r>
                <a:rPr lang="en-GB" sz="2000" b="1" i="0" u="none" strike="noStrike" cap="none" dirty="0">
                  <a:solidFill>
                    <a:schemeClr val="lt1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Which source to trust</a:t>
              </a:r>
              <a:endParaRPr sz="20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298" name="Google Shape;2298;p66"/>
            <p:cNvSpPr/>
            <p:nvPr/>
          </p:nvSpPr>
          <p:spPr>
            <a:xfrm>
              <a:off x="201761" y="3551367"/>
              <a:ext cx="2808301" cy="80994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82275" tIns="41125" rIns="82275" bIns="41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359"/>
                <a:buFont typeface="Arial"/>
                <a:buNone/>
              </a:pPr>
              <a:r>
                <a:rPr lang="en-GB" sz="2000" b="1" dirty="0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Sources</a:t>
              </a:r>
              <a:endParaRPr sz="20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00" name="Google Shape;2300;p66"/>
            <p:cNvSpPr/>
            <p:nvPr/>
          </p:nvSpPr>
          <p:spPr>
            <a:xfrm>
              <a:off x="382584" y="1787216"/>
              <a:ext cx="2434363" cy="80994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82275" tIns="41125" rIns="82275" bIns="41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359"/>
                <a:buFont typeface="Arial"/>
                <a:buNone/>
              </a:pPr>
              <a:r>
                <a:rPr lang="en-GB" sz="2000" b="1" dirty="0">
                  <a:solidFill>
                    <a:schemeClr val="l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</a:t>
              </a:r>
              <a:endParaRPr sz="20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2304" name="Google Shape;2304;p66" descr="BBC-logo - Business In The Community"/>
          <p:cNvPicPr preferRelativeResize="0"/>
          <p:nvPr/>
        </p:nvPicPr>
        <p:blipFill rotWithShape="1">
          <a:blip r:embed="rId3">
            <a:alphaModFix/>
          </a:blip>
          <a:srcRect l="19680" t="38423" r="19838" b="36969"/>
          <a:stretch/>
        </p:blipFill>
        <p:spPr>
          <a:xfrm>
            <a:off x="10755877" y="5816664"/>
            <a:ext cx="849474" cy="25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5" name="Google Shape;2305;p66"/>
          <p:cNvPicPr preferRelativeResize="0"/>
          <p:nvPr/>
        </p:nvPicPr>
        <p:blipFill rotWithShape="1">
          <a:blip r:embed="rId4">
            <a:alphaModFix/>
          </a:blip>
          <a:srcRect l="49898" t="29329" r="27005" b="30305"/>
          <a:stretch/>
        </p:blipFill>
        <p:spPr>
          <a:xfrm rot="-5400000">
            <a:off x="11091187" y="5757791"/>
            <a:ext cx="634596" cy="15670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976;ge2286a765b_0_1276">
            <a:extLst>
              <a:ext uri="{FF2B5EF4-FFF2-40B4-BE49-F238E27FC236}">
                <a16:creationId xmlns:a16="http://schemas.microsoft.com/office/drawing/2014/main" id="{69192764-255F-334D-A7A8-5A8664886789}"/>
              </a:ext>
            </a:extLst>
          </p:cNvPr>
          <p:cNvGrpSpPr/>
          <p:nvPr/>
        </p:nvGrpSpPr>
        <p:grpSpPr>
          <a:xfrm>
            <a:off x="374151" y="197905"/>
            <a:ext cx="2762789" cy="506237"/>
            <a:chOff x="6676223" y="232242"/>
            <a:chExt cx="5133247" cy="940585"/>
          </a:xfrm>
        </p:grpSpPr>
        <p:grpSp>
          <p:nvGrpSpPr>
            <p:cNvPr id="17" name="Google Shape;977;ge2286a765b_0_1276">
              <a:extLst>
                <a:ext uri="{FF2B5EF4-FFF2-40B4-BE49-F238E27FC236}">
                  <a16:creationId xmlns:a16="http://schemas.microsoft.com/office/drawing/2014/main" id="{7A48D5F5-DD28-E34F-AFD0-23AEC50375E0}"/>
                </a:ext>
              </a:extLst>
            </p:cNvPr>
            <p:cNvGrpSpPr/>
            <p:nvPr/>
          </p:nvGrpSpPr>
          <p:grpSpPr>
            <a:xfrm>
              <a:off x="10456026" y="522867"/>
              <a:ext cx="1353444" cy="504581"/>
              <a:chOff x="10456026" y="522867"/>
              <a:chExt cx="1353444" cy="504581"/>
            </a:xfrm>
          </p:grpSpPr>
          <p:grpSp>
            <p:nvGrpSpPr>
              <p:cNvPr id="38" name="Google Shape;978;ge2286a765b_0_1276">
                <a:extLst>
                  <a:ext uri="{FF2B5EF4-FFF2-40B4-BE49-F238E27FC236}">
                    <a16:creationId xmlns:a16="http://schemas.microsoft.com/office/drawing/2014/main" id="{E30A489C-A4CB-334D-B0A2-7772FDEE735E}"/>
                  </a:ext>
                </a:extLst>
              </p:cNvPr>
              <p:cNvGrpSpPr/>
              <p:nvPr/>
            </p:nvGrpSpPr>
            <p:grpSpPr>
              <a:xfrm>
                <a:off x="11314887" y="522867"/>
                <a:ext cx="494509" cy="320473"/>
                <a:chOff x="9108110" y="975804"/>
                <a:chExt cx="894715" cy="579831"/>
              </a:xfrm>
            </p:grpSpPr>
            <p:sp>
              <p:nvSpPr>
                <p:cNvPr id="41" name="Google Shape;979;ge2286a765b_0_1276">
                  <a:extLst>
                    <a:ext uri="{FF2B5EF4-FFF2-40B4-BE49-F238E27FC236}">
                      <a16:creationId xmlns:a16="http://schemas.microsoft.com/office/drawing/2014/main" id="{84189573-7BC0-AC47-8662-252D54A75050}"/>
                    </a:ext>
                  </a:extLst>
                </p:cNvPr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980;ge2286a765b_0_1276">
                  <a:extLst>
                    <a:ext uri="{FF2B5EF4-FFF2-40B4-BE49-F238E27FC236}">
                      <a16:creationId xmlns:a16="http://schemas.microsoft.com/office/drawing/2014/main" id="{3E92F666-08F5-CF48-9F92-A5785802AC86}"/>
                    </a:ext>
                  </a:extLst>
                </p:cNvPr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981;ge2286a765b_0_1276">
                  <a:extLst>
                    <a:ext uri="{FF2B5EF4-FFF2-40B4-BE49-F238E27FC236}">
                      <a16:creationId xmlns:a16="http://schemas.microsoft.com/office/drawing/2014/main" id="{D4D6710E-6A85-1748-A57E-102FAF7CD95F}"/>
                    </a:ext>
                  </a:extLst>
                </p:cNvPr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982;ge2286a765b_0_1276">
                  <a:extLst>
                    <a:ext uri="{FF2B5EF4-FFF2-40B4-BE49-F238E27FC236}">
                      <a16:creationId xmlns:a16="http://schemas.microsoft.com/office/drawing/2014/main" id="{7C1472C0-A420-674A-A18C-37BA406A64AD}"/>
                    </a:ext>
                  </a:extLst>
                </p:cNvPr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983;ge2286a765b_0_1276">
                  <a:extLst>
                    <a:ext uri="{FF2B5EF4-FFF2-40B4-BE49-F238E27FC236}">
                      <a16:creationId xmlns:a16="http://schemas.microsoft.com/office/drawing/2014/main" id="{FD99FD96-AB37-BC41-A781-BFD82A4E3C1C}"/>
                    </a:ext>
                  </a:extLst>
                </p:cNvPr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984;ge2286a765b_0_1276">
                  <a:extLst>
                    <a:ext uri="{FF2B5EF4-FFF2-40B4-BE49-F238E27FC236}">
                      <a16:creationId xmlns:a16="http://schemas.microsoft.com/office/drawing/2014/main" id="{1B9B16F2-71D2-4847-BBEF-F040D666AC81}"/>
                    </a:ext>
                  </a:extLst>
                </p:cNvPr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985;ge2286a765b_0_1276">
                  <a:extLst>
                    <a:ext uri="{FF2B5EF4-FFF2-40B4-BE49-F238E27FC236}">
                      <a16:creationId xmlns:a16="http://schemas.microsoft.com/office/drawing/2014/main" id="{4D5080DE-7FC6-4247-B22D-26DA46C8A9C4}"/>
                    </a:ext>
                  </a:extLst>
                </p:cNvPr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986;ge2286a765b_0_1276">
                  <a:extLst>
                    <a:ext uri="{FF2B5EF4-FFF2-40B4-BE49-F238E27FC236}">
                      <a16:creationId xmlns:a16="http://schemas.microsoft.com/office/drawing/2014/main" id="{934F2BAC-4C56-BB44-90A5-CD9BCFBC6C12}"/>
                    </a:ext>
                  </a:extLst>
                </p:cNvPr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987;ge2286a765b_0_1276">
                  <a:extLst>
                    <a:ext uri="{FF2B5EF4-FFF2-40B4-BE49-F238E27FC236}">
                      <a16:creationId xmlns:a16="http://schemas.microsoft.com/office/drawing/2014/main" id="{209BF626-EB85-A645-A9AE-559983973A45}"/>
                    </a:ext>
                  </a:extLst>
                </p:cNvPr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9" name="Google Shape;988;ge2286a765b_0_1276">
                <a:extLst>
                  <a:ext uri="{FF2B5EF4-FFF2-40B4-BE49-F238E27FC236}">
                    <a16:creationId xmlns:a16="http://schemas.microsoft.com/office/drawing/2014/main" id="{7E069DFB-DE52-5846-BF47-21B321D6A95E}"/>
                  </a:ext>
                </a:extLst>
              </p:cNvPr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989;ge2286a765b_0_1276">
                <a:extLst>
                  <a:ext uri="{FF2B5EF4-FFF2-40B4-BE49-F238E27FC236}">
                    <a16:creationId xmlns:a16="http://schemas.microsoft.com/office/drawing/2014/main" id="{81378700-10F8-E548-8B61-F11FD60B33AF}"/>
                  </a:ext>
                </a:extLst>
              </p:cNvPr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" name="Google Shape;990;ge2286a765b_0_1276">
              <a:extLst>
                <a:ext uri="{FF2B5EF4-FFF2-40B4-BE49-F238E27FC236}">
                  <a16:creationId xmlns:a16="http://schemas.microsoft.com/office/drawing/2014/main" id="{F70666A0-4B50-6849-91B1-7C9F50F4A8A3}"/>
                </a:ext>
              </a:extLst>
            </p:cNvPr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991;ge2286a765b_0_1276">
              <a:extLst>
                <a:ext uri="{FF2B5EF4-FFF2-40B4-BE49-F238E27FC236}">
                  <a16:creationId xmlns:a16="http://schemas.microsoft.com/office/drawing/2014/main" id="{7D70746D-AFF5-B949-B7F5-F10736052C4F}"/>
                </a:ext>
              </a:extLst>
            </p:cNvPr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" name="Google Shape;992;ge2286a765b_0_1276">
              <a:extLst>
                <a:ext uri="{FF2B5EF4-FFF2-40B4-BE49-F238E27FC236}">
                  <a16:creationId xmlns:a16="http://schemas.microsoft.com/office/drawing/2014/main" id="{E92006D0-9CFE-F64B-85FC-C534FE06FB69}"/>
                </a:ext>
              </a:extLst>
            </p:cNvPr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22" name="Google Shape;993;ge2286a765b_0_1276">
                <a:extLst>
                  <a:ext uri="{FF2B5EF4-FFF2-40B4-BE49-F238E27FC236}">
                    <a16:creationId xmlns:a16="http://schemas.microsoft.com/office/drawing/2014/main" id="{15C184CF-2AA6-7A4B-9B00-A3EAAD3BF46D}"/>
                  </a:ext>
                </a:extLst>
              </p:cNvPr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994;ge2286a765b_0_1276">
                <a:extLst>
                  <a:ext uri="{FF2B5EF4-FFF2-40B4-BE49-F238E27FC236}">
                    <a16:creationId xmlns:a16="http://schemas.microsoft.com/office/drawing/2014/main" id="{E3A5B849-CBA9-8C4D-AE12-8431A0BEC0C1}"/>
                  </a:ext>
                </a:extLst>
              </p:cNvPr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995;ge2286a765b_0_1276">
                <a:extLst>
                  <a:ext uri="{FF2B5EF4-FFF2-40B4-BE49-F238E27FC236}">
                    <a16:creationId xmlns:a16="http://schemas.microsoft.com/office/drawing/2014/main" id="{2B47832F-A5BF-CA47-83F1-14D6A78FB647}"/>
                  </a:ext>
                </a:extLst>
              </p:cNvPr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996;ge2286a765b_0_1276">
                <a:extLst>
                  <a:ext uri="{FF2B5EF4-FFF2-40B4-BE49-F238E27FC236}">
                    <a16:creationId xmlns:a16="http://schemas.microsoft.com/office/drawing/2014/main" id="{1B0F46E2-FF72-4745-A604-DDFC60BAF16B}"/>
                  </a:ext>
                </a:extLst>
              </p:cNvPr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997;ge2286a765b_0_1276">
                <a:extLst>
                  <a:ext uri="{FF2B5EF4-FFF2-40B4-BE49-F238E27FC236}">
                    <a16:creationId xmlns:a16="http://schemas.microsoft.com/office/drawing/2014/main" id="{F63F0598-3200-1E4F-A735-B34CE391E20D}"/>
                  </a:ext>
                </a:extLst>
              </p:cNvPr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998;ge2286a765b_0_1276">
                <a:extLst>
                  <a:ext uri="{FF2B5EF4-FFF2-40B4-BE49-F238E27FC236}">
                    <a16:creationId xmlns:a16="http://schemas.microsoft.com/office/drawing/2014/main" id="{E1E7904E-3AE8-2E49-87D4-65A3C1E9D7D2}"/>
                  </a:ext>
                </a:extLst>
              </p:cNvPr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999;ge2286a765b_0_1276">
                <a:extLst>
                  <a:ext uri="{FF2B5EF4-FFF2-40B4-BE49-F238E27FC236}">
                    <a16:creationId xmlns:a16="http://schemas.microsoft.com/office/drawing/2014/main" id="{3DF5F99B-5D91-CF42-A719-AB1933C15BAF}"/>
                  </a:ext>
                </a:extLst>
              </p:cNvPr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1000;ge2286a765b_0_1276">
                <a:extLst>
                  <a:ext uri="{FF2B5EF4-FFF2-40B4-BE49-F238E27FC236}">
                    <a16:creationId xmlns:a16="http://schemas.microsoft.com/office/drawing/2014/main" id="{24108019-1017-2D44-862C-162D6112D131}"/>
                  </a:ext>
                </a:extLst>
              </p:cNvPr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1001;ge2286a765b_0_1276">
                <a:extLst>
                  <a:ext uri="{FF2B5EF4-FFF2-40B4-BE49-F238E27FC236}">
                    <a16:creationId xmlns:a16="http://schemas.microsoft.com/office/drawing/2014/main" id="{F84987F5-30CD-DE47-9ACE-A99E5275142F}"/>
                  </a:ext>
                </a:extLst>
              </p:cNvPr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1002;ge2286a765b_0_1276">
                <a:extLst>
                  <a:ext uri="{FF2B5EF4-FFF2-40B4-BE49-F238E27FC236}">
                    <a16:creationId xmlns:a16="http://schemas.microsoft.com/office/drawing/2014/main" id="{7E0F9C99-AA20-1440-B9C1-A09E50D7CC4B}"/>
                  </a:ext>
                </a:extLst>
              </p:cNvPr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1003;ge2286a765b_0_1276">
                <a:extLst>
                  <a:ext uri="{FF2B5EF4-FFF2-40B4-BE49-F238E27FC236}">
                    <a16:creationId xmlns:a16="http://schemas.microsoft.com/office/drawing/2014/main" id="{707D80A8-DAFD-2C41-ADF7-6E90101D8896}"/>
                  </a:ext>
                </a:extLst>
              </p:cNvPr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1004;ge2286a765b_0_1276">
                <a:extLst>
                  <a:ext uri="{FF2B5EF4-FFF2-40B4-BE49-F238E27FC236}">
                    <a16:creationId xmlns:a16="http://schemas.microsoft.com/office/drawing/2014/main" id="{0909139D-49E4-7141-81D3-4F9152B10062}"/>
                  </a:ext>
                </a:extLst>
              </p:cNvPr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11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1005;ge2286a765b_0_1276">
                <a:extLst>
                  <a:ext uri="{FF2B5EF4-FFF2-40B4-BE49-F238E27FC236}">
                    <a16:creationId xmlns:a16="http://schemas.microsoft.com/office/drawing/2014/main" id="{53F06856-60C6-564C-974B-F6631BCBD005}"/>
                  </a:ext>
                </a:extLst>
              </p:cNvPr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1006;ge2286a765b_0_1276">
                <a:extLst>
                  <a:ext uri="{FF2B5EF4-FFF2-40B4-BE49-F238E27FC236}">
                    <a16:creationId xmlns:a16="http://schemas.microsoft.com/office/drawing/2014/main" id="{2FF92465-496E-204F-BB30-41A419E1E7A3}"/>
                  </a:ext>
                </a:extLst>
              </p:cNvPr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2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1007;ge2286a765b_0_1276">
                <a:extLst>
                  <a:ext uri="{FF2B5EF4-FFF2-40B4-BE49-F238E27FC236}">
                    <a16:creationId xmlns:a16="http://schemas.microsoft.com/office/drawing/2014/main" id="{F7B2713F-0813-2746-81AC-4AF8E4ADAD8B}"/>
                  </a:ext>
                </a:extLst>
              </p:cNvPr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1008;ge2286a765b_0_1276">
                <a:extLst>
                  <a:ext uri="{FF2B5EF4-FFF2-40B4-BE49-F238E27FC236}">
                    <a16:creationId xmlns:a16="http://schemas.microsoft.com/office/drawing/2014/main" id="{B441AF1E-F9AC-1443-847D-42E8A5C361B7}"/>
                  </a:ext>
                </a:extLst>
              </p:cNvPr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1" name="Google Shape;1009;ge2286a765b_0_1276">
              <a:extLst>
                <a:ext uri="{FF2B5EF4-FFF2-40B4-BE49-F238E27FC236}">
                  <a16:creationId xmlns:a16="http://schemas.microsoft.com/office/drawing/2014/main" id="{F55026D4-E5D5-634E-8667-E3933738935A}"/>
                </a:ext>
              </a:extLst>
            </p:cNvPr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0" name="Google Shape;1373;ge4ecc01168_0_0">
            <a:extLst>
              <a:ext uri="{FF2B5EF4-FFF2-40B4-BE49-F238E27FC236}">
                <a16:creationId xmlns:a16="http://schemas.microsoft.com/office/drawing/2014/main" id="{900CDFAF-33CF-40FE-8E47-42ACCE15C76F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84645" y="784985"/>
            <a:ext cx="2771394" cy="1780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9084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2" name="Google Shape;2922;ge2286a765b_0_1480"/>
          <p:cNvSpPr txBox="1">
            <a:spLocks noGrp="1"/>
          </p:cNvSpPr>
          <p:nvPr>
            <p:ph type="title"/>
          </p:nvPr>
        </p:nvSpPr>
        <p:spPr>
          <a:xfrm>
            <a:off x="846512" y="922287"/>
            <a:ext cx="9982199" cy="1061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 dirty="0">
                <a:latin typeface="Arial"/>
                <a:ea typeface="Arial"/>
                <a:cs typeface="Arial"/>
                <a:sym typeface="Arial"/>
              </a:rPr>
              <a:t>Seven sources of ‘fake news’ </a:t>
            </a:r>
            <a:br>
              <a:rPr lang="en-GB" sz="3600" dirty="0">
                <a:latin typeface="Arial"/>
                <a:ea typeface="Arial"/>
                <a:cs typeface="Arial"/>
                <a:sym typeface="Arial"/>
              </a:rPr>
            </a:br>
            <a:r>
              <a:rPr lang="en-GB" sz="36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36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3" name="Google Shape;2923;ge2286a765b_0_148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060137" y="1637045"/>
            <a:ext cx="3022800" cy="14169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924" name="Google Shape;2924;ge2286a765b_0_14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2644" y="3273881"/>
            <a:ext cx="3022851" cy="14169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925" name="Google Shape;2925;ge2286a765b_0_148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6190" y="1631014"/>
            <a:ext cx="3022844" cy="14169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926" name="Google Shape;2926;ge2286a765b_0_148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18035" y="1631013"/>
            <a:ext cx="3024000" cy="14175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927" name="Google Shape;2927;ge2286a765b_0_148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60133" y="3273881"/>
            <a:ext cx="3022846" cy="14169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928" name="Google Shape;2928;ge2286a765b_0_148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624923" y="3273341"/>
            <a:ext cx="3024000" cy="14175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929" name="Google Shape;2929;ge2286a765b_0_148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42649" y="4916748"/>
            <a:ext cx="3022846" cy="14169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930" name="Google Shape;2930;ge2286a765b_0_1480" descr="BBC-logo - Business In The Community"/>
          <p:cNvPicPr preferRelativeResize="0"/>
          <p:nvPr/>
        </p:nvPicPr>
        <p:blipFill rotWithShape="1">
          <a:blip r:embed="rId10">
            <a:alphaModFix/>
          </a:blip>
          <a:srcRect l="19680" t="38425" r="19836" b="36968"/>
          <a:stretch/>
        </p:blipFill>
        <p:spPr>
          <a:xfrm>
            <a:off x="9419400" y="6288098"/>
            <a:ext cx="1091846" cy="32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1" name="Google Shape;2931;ge2286a765b_0_1480"/>
          <p:cNvPicPr preferRelativeResize="0"/>
          <p:nvPr/>
        </p:nvPicPr>
        <p:blipFill rotWithShape="1">
          <a:blip r:embed="rId11">
            <a:alphaModFix/>
          </a:blip>
          <a:srcRect l="49898" t="29329" r="27005" b="30305"/>
          <a:stretch/>
        </p:blipFill>
        <p:spPr>
          <a:xfrm rot="-5400000">
            <a:off x="11114398" y="5802156"/>
            <a:ext cx="634596" cy="15670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32" name="Google Shape;2932;ge2286a765b_0_1480"/>
          <p:cNvCxnSpPr/>
          <p:nvPr/>
        </p:nvCxnSpPr>
        <p:spPr>
          <a:xfrm>
            <a:off x="5561485" y="5023104"/>
            <a:ext cx="786000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A5B96A8-5E7F-47F2-9577-2841C60FF1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7664" y="93912"/>
            <a:ext cx="2767824" cy="512108"/>
          </a:xfrm>
          <a:prstGeom prst="rect">
            <a:avLst/>
          </a:prstGeom>
        </p:spPr>
      </p:pic>
      <p:pic>
        <p:nvPicPr>
          <p:cNvPr id="14" name="Google Shape;1373;ge4ecc01168_0_0">
            <a:extLst>
              <a:ext uri="{FF2B5EF4-FFF2-40B4-BE49-F238E27FC236}">
                <a16:creationId xmlns:a16="http://schemas.microsoft.com/office/drawing/2014/main" id="{905D1274-8143-41FE-97B2-494D2A3FD7E8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47664" y="681630"/>
            <a:ext cx="2771394" cy="1780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1475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8" name="Google Shape;658;gb7ff79a52d_0_787"/>
          <p:cNvGrpSpPr/>
          <p:nvPr/>
        </p:nvGrpSpPr>
        <p:grpSpPr>
          <a:xfrm>
            <a:off x="511938" y="309825"/>
            <a:ext cx="3124763" cy="777582"/>
            <a:chOff x="6676223" y="232242"/>
            <a:chExt cx="5133247" cy="940585"/>
          </a:xfrm>
        </p:grpSpPr>
        <p:grpSp>
          <p:nvGrpSpPr>
            <p:cNvPr id="659" name="Google Shape;659;gb7ff79a52d_0_787"/>
            <p:cNvGrpSpPr/>
            <p:nvPr/>
          </p:nvGrpSpPr>
          <p:grpSpPr>
            <a:xfrm>
              <a:off x="10456026" y="522867"/>
              <a:ext cx="1353444" cy="504581"/>
              <a:chOff x="10456026" y="522867"/>
              <a:chExt cx="1353444" cy="504581"/>
            </a:xfrm>
          </p:grpSpPr>
          <p:grpSp>
            <p:nvGrpSpPr>
              <p:cNvPr id="660" name="Google Shape;660;gb7ff79a52d_0_787"/>
              <p:cNvGrpSpPr/>
              <p:nvPr/>
            </p:nvGrpSpPr>
            <p:grpSpPr>
              <a:xfrm>
                <a:off x="11314887" y="522867"/>
                <a:ext cx="494509" cy="320473"/>
                <a:chOff x="9108110" y="975804"/>
                <a:chExt cx="894715" cy="579831"/>
              </a:xfrm>
            </p:grpSpPr>
            <p:sp>
              <p:nvSpPr>
                <p:cNvPr id="661" name="Google Shape;661;gb7ff79a52d_0_787"/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2" name="Google Shape;662;gb7ff79a52d_0_787"/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663;gb7ff79a52d_0_787"/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gb7ff79a52d_0_787"/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gb7ff79a52d_0_787"/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6" name="Google Shape;666;gb7ff79a52d_0_787"/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667;gb7ff79a52d_0_787"/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gb7ff79a52d_0_787"/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9" name="Google Shape;669;gb7ff79a52d_0_787"/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70" name="Google Shape;670;gb7ff79a52d_0_787"/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gb7ff79a52d_0_787"/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2" name="Google Shape;672;gb7ff79a52d_0_787"/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gb7ff79a52d_0_787"/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4" name="Google Shape;674;gb7ff79a52d_0_787"/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675" name="Google Shape;675;gb7ff79a52d_0_787"/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gb7ff79a52d_0_787"/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gb7ff79a52d_0_787"/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gb7ff79a52d_0_787"/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gb7ff79a52d_0_787"/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gb7ff79a52d_0_787"/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gb7ff79a52d_0_787"/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gb7ff79a52d_0_787"/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gb7ff79a52d_0_787"/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gb7ff79a52d_0_787"/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gb7ff79a52d_0_787"/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gb7ff79a52d_0_787"/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gb7ff79a52d_0_787"/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gb7ff79a52d_0_787"/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gb7ff79a52d_0_787"/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gb7ff79a52d_0_787"/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91" name="Google Shape;691;gb7ff79a52d_0_78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92" name="Google Shape;692;gb7ff79a52d_0_787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>
            <a:off x="-23246" y="3031132"/>
            <a:ext cx="989556" cy="24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gb7ff79a52d_0_787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 rot="5400000">
            <a:off x="10498661" y="-752048"/>
            <a:ext cx="989556" cy="2443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5" name="Google Shape;695;gb7ff79a52d_0_787"/>
          <p:cNvCxnSpPr/>
          <p:nvPr/>
        </p:nvCxnSpPr>
        <p:spPr>
          <a:xfrm>
            <a:off x="2577130" y="6171818"/>
            <a:ext cx="786000" cy="0"/>
          </a:xfrm>
          <a:prstGeom prst="straightConnector1">
            <a:avLst/>
          </a:prstGeom>
          <a:noFill/>
          <a:ln w="127000" cap="flat" cmpd="sng">
            <a:solidFill>
              <a:srgbClr val="A7262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96" name="Google Shape;696;gb7ff79a52d_0_787"/>
          <p:cNvPicPr preferRelativeResize="0"/>
          <p:nvPr/>
        </p:nvPicPr>
        <p:blipFill rotWithShape="1">
          <a:blip r:embed="rId12">
            <a:alphaModFix/>
          </a:blip>
          <a:srcRect l="49898" t="29329" r="27005" b="30305"/>
          <a:stretch/>
        </p:blipFill>
        <p:spPr>
          <a:xfrm rot="-5400000">
            <a:off x="10473608" y="5166500"/>
            <a:ext cx="989556" cy="24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gb7ff79a52d_0_78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075140" y="2183706"/>
            <a:ext cx="3330151" cy="3844946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703;ge71bc78ff5_0_137">
            <a:extLst>
              <a:ext uri="{FF2B5EF4-FFF2-40B4-BE49-F238E27FC236}">
                <a16:creationId xmlns:a16="http://schemas.microsoft.com/office/drawing/2014/main" id="{E80BC7D7-2233-3142-95D9-7C7439CAD73E}"/>
              </a:ext>
            </a:extLst>
          </p:cNvPr>
          <p:cNvSpPr txBox="1"/>
          <p:nvPr/>
        </p:nvSpPr>
        <p:spPr>
          <a:xfrm>
            <a:off x="1013963" y="1828780"/>
            <a:ext cx="6395754" cy="1504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GB" sz="32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Discuss: </a:t>
            </a:r>
            <a:r>
              <a:rPr lang="en-GB" sz="32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Do these seven sources of ‘fake news’ only operate online?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lang="en-GB" sz="3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GB" sz="3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other places where sources might not be reliable</a:t>
            </a:r>
            <a:r>
              <a:rPr lang="en-GB" sz="32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lang="en-GB" sz="3200"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GB" sz="3200" b="1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How can a journalist tell if a source can be trusted? </a:t>
            </a:r>
            <a:r>
              <a:rPr lang="en-GB" sz="32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</a:t>
            </a:r>
          </a:p>
        </p:txBody>
      </p:sp>
      <p:pic>
        <p:nvPicPr>
          <p:cNvPr id="42" name="Google Shape;1373;ge4ecc01168_0_0">
            <a:extLst>
              <a:ext uri="{FF2B5EF4-FFF2-40B4-BE49-F238E27FC236}">
                <a16:creationId xmlns:a16="http://schemas.microsoft.com/office/drawing/2014/main" id="{E8FC1190-3A97-4E58-80D8-9AD9DF2C2C8D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471532" y="1213679"/>
            <a:ext cx="2771394" cy="1780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5828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6" name="Google Shape;3136;ge35b6f4fa7_2_1552"/>
          <p:cNvSpPr txBox="1"/>
          <p:nvPr/>
        </p:nvSpPr>
        <p:spPr>
          <a:xfrm>
            <a:off x="-378988" y="2475300"/>
            <a:ext cx="12212399" cy="9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</a:pPr>
            <a:r>
              <a:rPr lang="en-GB" sz="5700" b="1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GB" sz="6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Who do you trust?</a:t>
            </a:r>
            <a:endParaRPr sz="6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37" name="Google Shape;3137;ge35b6f4fa7_2_1552"/>
          <p:cNvGrpSpPr/>
          <p:nvPr/>
        </p:nvGrpSpPr>
        <p:grpSpPr>
          <a:xfrm>
            <a:off x="374151" y="197905"/>
            <a:ext cx="2762789" cy="506237"/>
            <a:chOff x="6676223" y="232242"/>
            <a:chExt cx="5133247" cy="940585"/>
          </a:xfrm>
        </p:grpSpPr>
        <p:grpSp>
          <p:nvGrpSpPr>
            <p:cNvPr id="3138" name="Google Shape;3138;ge35b6f4fa7_2_1552"/>
            <p:cNvGrpSpPr/>
            <p:nvPr/>
          </p:nvGrpSpPr>
          <p:grpSpPr>
            <a:xfrm>
              <a:off x="10456026" y="522867"/>
              <a:ext cx="1353444" cy="504581"/>
              <a:chOff x="10456026" y="522867"/>
              <a:chExt cx="1353444" cy="504581"/>
            </a:xfrm>
          </p:grpSpPr>
          <p:grpSp>
            <p:nvGrpSpPr>
              <p:cNvPr id="3139" name="Google Shape;3139;ge35b6f4fa7_2_1552"/>
              <p:cNvGrpSpPr/>
              <p:nvPr/>
            </p:nvGrpSpPr>
            <p:grpSpPr>
              <a:xfrm>
                <a:off x="11314887" y="522867"/>
                <a:ext cx="494509" cy="320473"/>
                <a:chOff x="9108110" y="975804"/>
                <a:chExt cx="894715" cy="579831"/>
              </a:xfrm>
            </p:grpSpPr>
            <p:sp>
              <p:nvSpPr>
                <p:cNvPr id="3140" name="Google Shape;3140;ge35b6f4fa7_2_1552"/>
                <p:cNvSpPr/>
                <p:nvPr/>
              </p:nvSpPr>
              <p:spPr>
                <a:xfrm>
                  <a:off x="9292196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10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10" y="334213"/>
                      </a:lnTo>
                      <a:lnTo>
                        <a:pt x="157810" y="242519"/>
                      </a:lnTo>
                      <a:close/>
                    </a:path>
                    <a:path w="158115" h="334644" extrusionOk="0">
                      <a:moveTo>
                        <a:pt x="157810" y="121285"/>
                      </a:moveTo>
                      <a:lnTo>
                        <a:pt x="0" y="121285"/>
                      </a:lnTo>
                      <a:lnTo>
                        <a:pt x="0" y="212991"/>
                      </a:lnTo>
                      <a:lnTo>
                        <a:pt x="157810" y="212991"/>
                      </a:lnTo>
                      <a:lnTo>
                        <a:pt x="157810" y="121285"/>
                      </a:lnTo>
                      <a:close/>
                    </a:path>
                    <a:path w="158115" h="334644" extrusionOk="0">
                      <a:moveTo>
                        <a:pt x="157810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10" y="91732"/>
                      </a:lnTo>
                      <a:lnTo>
                        <a:pt x="157810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41" name="Google Shape;3141;ge35b6f4fa7_2_1552"/>
                <p:cNvSpPr/>
                <p:nvPr/>
              </p:nvSpPr>
              <p:spPr>
                <a:xfrm>
                  <a:off x="9476346" y="1339532"/>
                  <a:ext cx="158115" cy="213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213359" extrusionOk="0">
                      <a:moveTo>
                        <a:pt x="157835" y="121234"/>
                      </a:moveTo>
                      <a:lnTo>
                        <a:pt x="0" y="121234"/>
                      </a:lnTo>
                      <a:lnTo>
                        <a:pt x="0" y="212928"/>
                      </a:lnTo>
                      <a:lnTo>
                        <a:pt x="157835" y="212928"/>
                      </a:lnTo>
                      <a:lnTo>
                        <a:pt x="157835" y="121234"/>
                      </a:lnTo>
                      <a:close/>
                    </a:path>
                    <a:path w="158115" h="213359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06"/>
                      </a:lnTo>
                      <a:lnTo>
                        <a:pt x="157835" y="91706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42" name="Google Shape;3142;ge35b6f4fa7_2_1552"/>
                <p:cNvSpPr/>
                <p:nvPr/>
              </p:nvSpPr>
              <p:spPr>
                <a:xfrm>
                  <a:off x="9660445" y="1218247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835" y="242519"/>
                      </a:moveTo>
                      <a:lnTo>
                        <a:pt x="0" y="242519"/>
                      </a:lnTo>
                      <a:lnTo>
                        <a:pt x="0" y="334213"/>
                      </a:lnTo>
                      <a:lnTo>
                        <a:pt x="157835" y="334213"/>
                      </a:lnTo>
                      <a:lnTo>
                        <a:pt x="157835" y="242519"/>
                      </a:lnTo>
                      <a:close/>
                    </a:path>
                    <a:path w="158115" h="334644" extrusionOk="0">
                      <a:moveTo>
                        <a:pt x="157835" y="121272"/>
                      </a:moveTo>
                      <a:lnTo>
                        <a:pt x="0" y="121272"/>
                      </a:lnTo>
                      <a:lnTo>
                        <a:pt x="0" y="212979"/>
                      </a:lnTo>
                      <a:lnTo>
                        <a:pt x="157835" y="212979"/>
                      </a:lnTo>
                      <a:lnTo>
                        <a:pt x="157835" y="121272"/>
                      </a:lnTo>
                      <a:close/>
                    </a:path>
                    <a:path w="158115" h="334644" extrusionOk="0">
                      <a:moveTo>
                        <a:pt x="157835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835" y="91732"/>
                      </a:lnTo>
                      <a:lnTo>
                        <a:pt x="157835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43" name="Google Shape;3143;ge35b6f4fa7_2_1552"/>
                <p:cNvSpPr/>
                <p:nvPr/>
              </p:nvSpPr>
              <p:spPr>
                <a:xfrm>
                  <a:off x="9844621" y="1097000"/>
                  <a:ext cx="158115" cy="455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455930" extrusionOk="0">
                      <a:moveTo>
                        <a:pt x="157784" y="363766"/>
                      </a:moveTo>
                      <a:lnTo>
                        <a:pt x="0" y="363766"/>
                      </a:lnTo>
                      <a:lnTo>
                        <a:pt x="0" y="455460"/>
                      </a:lnTo>
                      <a:lnTo>
                        <a:pt x="157784" y="455460"/>
                      </a:lnTo>
                      <a:lnTo>
                        <a:pt x="157784" y="363766"/>
                      </a:lnTo>
                      <a:close/>
                    </a:path>
                    <a:path w="158115" h="455930" extrusionOk="0">
                      <a:moveTo>
                        <a:pt x="157784" y="242519"/>
                      </a:moveTo>
                      <a:lnTo>
                        <a:pt x="0" y="242519"/>
                      </a:lnTo>
                      <a:lnTo>
                        <a:pt x="0" y="334225"/>
                      </a:lnTo>
                      <a:lnTo>
                        <a:pt x="157784" y="334225"/>
                      </a:lnTo>
                      <a:lnTo>
                        <a:pt x="157784" y="242519"/>
                      </a:lnTo>
                      <a:close/>
                    </a:path>
                    <a:path w="158115" h="455930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44"/>
                      </a:lnTo>
                      <a:lnTo>
                        <a:pt x="157784" y="91744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44" name="Google Shape;3144;ge35b6f4fa7_2_1552"/>
                <p:cNvSpPr/>
                <p:nvPr/>
              </p:nvSpPr>
              <p:spPr>
                <a:xfrm>
                  <a:off x="9660450" y="1096998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789" y="0"/>
                      </a:moveTo>
                      <a:lnTo>
                        <a:pt x="0" y="0"/>
                      </a:lnTo>
                      <a:lnTo>
                        <a:pt x="0" y="91736"/>
                      </a:lnTo>
                      <a:lnTo>
                        <a:pt x="157789" y="91736"/>
                      </a:lnTo>
                      <a:lnTo>
                        <a:pt x="157789" y="0"/>
                      </a:lnTo>
                      <a:close/>
                    </a:path>
                  </a:pathLst>
                </a:custGeom>
                <a:solidFill>
                  <a:srgbClr val="F36E3B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45" name="Google Shape;3145;ge35b6f4fa7_2_1552"/>
                <p:cNvSpPr/>
                <p:nvPr/>
              </p:nvSpPr>
              <p:spPr>
                <a:xfrm>
                  <a:off x="9844621" y="975804"/>
                  <a:ext cx="158115" cy="334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334644" extrusionOk="0">
                      <a:moveTo>
                        <a:pt x="157784" y="242404"/>
                      </a:moveTo>
                      <a:lnTo>
                        <a:pt x="0" y="242404"/>
                      </a:lnTo>
                      <a:lnTo>
                        <a:pt x="0" y="334149"/>
                      </a:lnTo>
                      <a:lnTo>
                        <a:pt x="157784" y="334149"/>
                      </a:lnTo>
                      <a:lnTo>
                        <a:pt x="157784" y="242404"/>
                      </a:lnTo>
                      <a:close/>
                    </a:path>
                    <a:path w="158115" h="334644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91732"/>
                      </a:lnTo>
                      <a:lnTo>
                        <a:pt x="157784" y="91732"/>
                      </a:lnTo>
                      <a:lnTo>
                        <a:pt x="157784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46" name="Google Shape;3146;ge35b6f4fa7_2_1552"/>
                <p:cNvSpPr/>
                <p:nvPr/>
              </p:nvSpPr>
              <p:spPr>
                <a:xfrm>
                  <a:off x="9292247" y="1552460"/>
                  <a:ext cx="52641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415" h="1905" extrusionOk="0">
                      <a:moveTo>
                        <a:pt x="157784" y="0"/>
                      </a:moveTo>
                      <a:lnTo>
                        <a:pt x="0" y="0"/>
                      </a:lnTo>
                      <a:lnTo>
                        <a:pt x="0" y="1308"/>
                      </a:lnTo>
                      <a:lnTo>
                        <a:pt x="157784" y="1308"/>
                      </a:lnTo>
                      <a:lnTo>
                        <a:pt x="157784" y="0"/>
                      </a:lnTo>
                      <a:close/>
                    </a:path>
                    <a:path w="526415" h="1905" extrusionOk="0">
                      <a:moveTo>
                        <a:pt x="341922" y="0"/>
                      </a:moveTo>
                      <a:lnTo>
                        <a:pt x="184099" y="0"/>
                      </a:lnTo>
                      <a:lnTo>
                        <a:pt x="184099" y="1308"/>
                      </a:lnTo>
                      <a:lnTo>
                        <a:pt x="341922" y="1308"/>
                      </a:lnTo>
                      <a:lnTo>
                        <a:pt x="341922" y="0"/>
                      </a:lnTo>
                      <a:close/>
                    </a:path>
                    <a:path w="526415" h="1905" extrusionOk="0">
                      <a:moveTo>
                        <a:pt x="526034" y="0"/>
                      </a:moveTo>
                      <a:lnTo>
                        <a:pt x="368185" y="0"/>
                      </a:lnTo>
                      <a:lnTo>
                        <a:pt x="368185" y="1308"/>
                      </a:lnTo>
                      <a:lnTo>
                        <a:pt x="526034" y="1308"/>
                      </a:lnTo>
                      <a:lnTo>
                        <a:pt x="526034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47" name="Google Shape;3147;ge35b6f4fa7_2_1552"/>
                <p:cNvSpPr/>
                <p:nvPr/>
              </p:nvSpPr>
              <p:spPr>
                <a:xfrm>
                  <a:off x="9108113" y="1462087"/>
                  <a:ext cx="158115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15" h="92075" extrusionOk="0">
                      <a:moveTo>
                        <a:pt x="157858" y="0"/>
                      </a:moveTo>
                      <a:lnTo>
                        <a:pt x="0" y="0"/>
                      </a:lnTo>
                      <a:lnTo>
                        <a:pt x="0" y="91713"/>
                      </a:lnTo>
                      <a:lnTo>
                        <a:pt x="157858" y="91713"/>
                      </a:lnTo>
                      <a:lnTo>
                        <a:pt x="157858" y="0"/>
                      </a:lnTo>
                      <a:close/>
                    </a:path>
                  </a:pathLst>
                </a:custGeom>
                <a:solidFill>
                  <a:srgbClr val="FCB43D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48" name="Google Shape;3148;ge35b6f4fa7_2_1552"/>
                <p:cNvSpPr/>
                <p:nvPr/>
              </p:nvSpPr>
              <p:spPr>
                <a:xfrm>
                  <a:off x="9108110" y="1552460"/>
                  <a:ext cx="894715" cy="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15" h="3175" extrusionOk="0">
                      <a:moveTo>
                        <a:pt x="157861" y="1320"/>
                      </a:moveTo>
                      <a:lnTo>
                        <a:pt x="0" y="1320"/>
                      </a:lnTo>
                      <a:lnTo>
                        <a:pt x="0" y="2679"/>
                      </a:lnTo>
                      <a:lnTo>
                        <a:pt x="157861" y="2679"/>
                      </a:lnTo>
                      <a:lnTo>
                        <a:pt x="157861" y="1320"/>
                      </a:lnTo>
                      <a:close/>
                    </a:path>
                    <a:path w="894715" h="3175" extrusionOk="0">
                      <a:moveTo>
                        <a:pt x="894295" y="0"/>
                      </a:moveTo>
                      <a:lnTo>
                        <a:pt x="736511" y="0"/>
                      </a:lnTo>
                      <a:lnTo>
                        <a:pt x="736511" y="1308"/>
                      </a:lnTo>
                      <a:lnTo>
                        <a:pt x="894295" y="1308"/>
                      </a:lnTo>
                      <a:lnTo>
                        <a:pt x="894295" y="0"/>
                      </a:lnTo>
                      <a:close/>
                    </a:path>
                  </a:pathLst>
                </a:custGeom>
                <a:solidFill>
                  <a:srgbClr val="FFF1E2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149" name="Google Shape;3149;ge35b6f4fa7_2_1552"/>
              <p:cNvSpPr/>
              <p:nvPr/>
            </p:nvSpPr>
            <p:spPr>
              <a:xfrm>
                <a:off x="10456026" y="574912"/>
                <a:ext cx="824468" cy="268391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485775" extrusionOk="0">
                    <a:moveTo>
                      <a:pt x="354202" y="0"/>
                    </a:moveTo>
                    <a:lnTo>
                      <a:pt x="260458" y="0"/>
                    </a:lnTo>
                    <a:lnTo>
                      <a:pt x="260458" y="129076"/>
                    </a:lnTo>
                    <a:lnTo>
                      <a:pt x="179917" y="129076"/>
                    </a:lnTo>
                    <a:lnTo>
                      <a:pt x="131931" y="132250"/>
                    </a:lnTo>
                    <a:lnTo>
                      <a:pt x="94260" y="141775"/>
                    </a:lnTo>
                    <a:lnTo>
                      <a:pt x="50793" y="170216"/>
                    </a:lnTo>
                    <a:lnTo>
                      <a:pt x="21643" y="209575"/>
                    </a:lnTo>
                    <a:lnTo>
                      <a:pt x="5400" y="252976"/>
                    </a:lnTo>
                    <a:lnTo>
                      <a:pt x="0" y="302707"/>
                    </a:lnTo>
                    <a:lnTo>
                      <a:pt x="2870" y="343419"/>
                    </a:lnTo>
                    <a:lnTo>
                      <a:pt x="25818" y="410591"/>
                    </a:lnTo>
                    <a:lnTo>
                      <a:pt x="71085" y="458123"/>
                    </a:lnTo>
                    <a:lnTo>
                      <a:pt x="134967" y="482216"/>
                    </a:lnTo>
                    <a:lnTo>
                      <a:pt x="173654" y="485229"/>
                    </a:lnTo>
                    <a:lnTo>
                      <a:pt x="354202" y="485229"/>
                    </a:lnTo>
                    <a:lnTo>
                      <a:pt x="354202" y="409001"/>
                    </a:lnTo>
                    <a:lnTo>
                      <a:pt x="196103" y="409001"/>
                    </a:lnTo>
                    <a:lnTo>
                      <a:pt x="171334" y="407586"/>
                    </a:lnTo>
                    <a:lnTo>
                      <a:pt x="133620" y="396278"/>
                    </a:lnTo>
                    <a:lnTo>
                      <a:pt x="104212" y="355884"/>
                    </a:lnTo>
                    <a:lnTo>
                      <a:pt x="98722" y="309624"/>
                    </a:lnTo>
                    <a:lnTo>
                      <a:pt x="100217" y="283730"/>
                    </a:lnTo>
                    <a:lnTo>
                      <a:pt x="112176" y="243878"/>
                    </a:lnTo>
                    <a:lnTo>
                      <a:pt x="154868" y="211957"/>
                    </a:lnTo>
                    <a:lnTo>
                      <a:pt x="203674" y="205969"/>
                    </a:lnTo>
                    <a:lnTo>
                      <a:pt x="354202" y="205969"/>
                    </a:lnTo>
                    <a:lnTo>
                      <a:pt x="354202" y="0"/>
                    </a:lnTo>
                    <a:close/>
                  </a:path>
                  <a:path w="1492250" h="485775" extrusionOk="0">
                    <a:moveTo>
                      <a:pt x="354202" y="205969"/>
                    </a:moveTo>
                    <a:lnTo>
                      <a:pt x="260458" y="205969"/>
                    </a:lnTo>
                    <a:lnTo>
                      <a:pt x="260458" y="409001"/>
                    </a:lnTo>
                    <a:lnTo>
                      <a:pt x="354202" y="409001"/>
                    </a:lnTo>
                    <a:lnTo>
                      <a:pt x="354202" y="205969"/>
                    </a:lnTo>
                    <a:close/>
                  </a:path>
                  <a:path w="1492250" h="485775" extrusionOk="0">
                    <a:moveTo>
                      <a:pt x="636123" y="129076"/>
                    </a:moveTo>
                    <a:lnTo>
                      <a:pt x="443346" y="129076"/>
                    </a:lnTo>
                    <a:lnTo>
                      <a:pt x="443346" y="202676"/>
                    </a:lnTo>
                    <a:lnTo>
                      <a:pt x="600447" y="202676"/>
                    </a:lnTo>
                    <a:lnTo>
                      <a:pt x="622558" y="203481"/>
                    </a:lnTo>
                    <a:lnTo>
                      <a:pt x="666970" y="215536"/>
                    </a:lnTo>
                    <a:lnTo>
                      <a:pt x="685634" y="260102"/>
                    </a:lnTo>
                    <a:lnTo>
                      <a:pt x="685634" y="269004"/>
                    </a:lnTo>
                    <a:lnTo>
                      <a:pt x="561846" y="269004"/>
                    </a:lnTo>
                    <a:lnTo>
                      <a:pt x="526436" y="270657"/>
                    </a:lnTo>
                    <a:lnTo>
                      <a:pt x="471885" y="283871"/>
                    </a:lnTo>
                    <a:lnTo>
                      <a:pt x="438380" y="310782"/>
                    </a:lnTo>
                    <a:lnTo>
                      <a:pt x="421972" y="354353"/>
                    </a:lnTo>
                    <a:lnTo>
                      <a:pt x="419922" y="382559"/>
                    </a:lnTo>
                    <a:lnTo>
                      <a:pt x="421702" y="405761"/>
                    </a:lnTo>
                    <a:lnTo>
                      <a:pt x="435960" y="443732"/>
                    </a:lnTo>
                    <a:lnTo>
                      <a:pt x="464262" y="470197"/>
                    </a:lnTo>
                    <a:lnTo>
                      <a:pt x="505112" y="483559"/>
                    </a:lnTo>
                    <a:lnTo>
                      <a:pt x="530151" y="485229"/>
                    </a:lnTo>
                    <a:lnTo>
                      <a:pt x="783003" y="485229"/>
                    </a:lnTo>
                    <a:lnTo>
                      <a:pt x="783003" y="413613"/>
                    </a:lnTo>
                    <a:lnTo>
                      <a:pt x="568454" y="413613"/>
                    </a:lnTo>
                    <a:lnTo>
                      <a:pt x="554245" y="413146"/>
                    </a:lnTo>
                    <a:lnTo>
                      <a:pt x="519785" y="395912"/>
                    </a:lnTo>
                    <a:lnTo>
                      <a:pt x="517268" y="379933"/>
                    </a:lnTo>
                    <a:lnTo>
                      <a:pt x="518051" y="369701"/>
                    </a:lnTo>
                    <a:lnTo>
                      <a:pt x="547480" y="342225"/>
                    </a:lnTo>
                    <a:lnTo>
                      <a:pt x="575371" y="339989"/>
                    </a:lnTo>
                    <a:lnTo>
                      <a:pt x="783003" y="339989"/>
                    </a:lnTo>
                    <a:lnTo>
                      <a:pt x="783003" y="262087"/>
                    </a:lnTo>
                    <a:lnTo>
                      <a:pt x="773763" y="204198"/>
                    </a:lnTo>
                    <a:lnTo>
                      <a:pt x="746042" y="162561"/>
                    </a:lnTo>
                    <a:lnTo>
                      <a:pt x="700078" y="137447"/>
                    </a:lnTo>
                    <a:lnTo>
                      <a:pt x="670351" y="131169"/>
                    </a:lnTo>
                    <a:lnTo>
                      <a:pt x="636123" y="129076"/>
                    </a:lnTo>
                    <a:close/>
                  </a:path>
                  <a:path w="1492250" h="485775" extrusionOk="0">
                    <a:moveTo>
                      <a:pt x="783003" y="339989"/>
                    </a:moveTo>
                    <a:lnTo>
                      <a:pt x="686288" y="339989"/>
                    </a:lnTo>
                    <a:lnTo>
                      <a:pt x="686288" y="413613"/>
                    </a:lnTo>
                    <a:lnTo>
                      <a:pt x="783003" y="413613"/>
                    </a:lnTo>
                    <a:lnTo>
                      <a:pt x="783003" y="339989"/>
                    </a:lnTo>
                    <a:close/>
                  </a:path>
                  <a:path w="1492250" h="485775" extrusionOk="0">
                    <a:moveTo>
                      <a:pt x="990315" y="200026"/>
                    </a:moveTo>
                    <a:lnTo>
                      <a:pt x="896249" y="200026"/>
                    </a:lnTo>
                    <a:lnTo>
                      <a:pt x="896249" y="373658"/>
                    </a:lnTo>
                    <a:lnTo>
                      <a:pt x="903171" y="421232"/>
                    </a:lnTo>
                    <a:lnTo>
                      <a:pt x="923953" y="456332"/>
                    </a:lnTo>
                    <a:lnTo>
                      <a:pt x="957789" y="478012"/>
                    </a:lnTo>
                    <a:lnTo>
                      <a:pt x="1003851" y="485229"/>
                    </a:lnTo>
                    <a:lnTo>
                      <a:pt x="1089669" y="485229"/>
                    </a:lnTo>
                    <a:lnTo>
                      <a:pt x="1089669" y="414278"/>
                    </a:lnTo>
                    <a:lnTo>
                      <a:pt x="1051044" y="414278"/>
                    </a:lnTo>
                    <a:lnTo>
                      <a:pt x="1035474" y="413315"/>
                    </a:lnTo>
                    <a:lnTo>
                      <a:pt x="997922" y="389732"/>
                    </a:lnTo>
                    <a:lnTo>
                      <a:pt x="990315" y="343958"/>
                    </a:lnTo>
                    <a:lnTo>
                      <a:pt x="990315" y="200026"/>
                    </a:lnTo>
                    <a:close/>
                  </a:path>
                  <a:path w="1492250" h="485775" extrusionOk="0">
                    <a:moveTo>
                      <a:pt x="1089669" y="129076"/>
                    </a:moveTo>
                    <a:lnTo>
                      <a:pt x="829876" y="129076"/>
                    </a:lnTo>
                    <a:lnTo>
                      <a:pt x="829876" y="200026"/>
                    </a:lnTo>
                    <a:lnTo>
                      <a:pt x="1089669" y="200026"/>
                    </a:lnTo>
                    <a:lnTo>
                      <a:pt x="1089669" y="129076"/>
                    </a:lnTo>
                    <a:close/>
                  </a:path>
                  <a:path w="1492250" h="485775" extrusionOk="0">
                    <a:moveTo>
                      <a:pt x="990315" y="0"/>
                    </a:moveTo>
                    <a:lnTo>
                      <a:pt x="896249" y="0"/>
                    </a:lnTo>
                    <a:lnTo>
                      <a:pt x="896249" y="129076"/>
                    </a:lnTo>
                    <a:lnTo>
                      <a:pt x="990315" y="129076"/>
                    </a:lnTo>
                    <a:lnTo>
                      <a:pt x="990315" y="0"/>
                    </a:lnTo>
                    <a:close/>
                  </a:path>
                  <a:path w="1492250" h="485775" extrusionOk="0">
                    <a:moveTo>
                      <a:pt x="1345171" y="129076"/>
                    </a:moveTo>
                    <a:lnTo>
                      <a:pt x="1152394" y="129076"/>
                    </a:lnTo>
                    <a:lnTo>
                      <a:pt x="1152394" y="202676"/>
                    </a:lnTo>
                    <a:lnTo>
                      <a:pt x="1309518" y="202676"/>
                    </a:lnTo>
                    <a:lnTo>
                      <a:pt x="1331622" y="203481"/>
                    </a:lnTo>
                    <a:lnTo>
                      <a:pt x="1376018" y="215536"/>
                    </a:lnTo>
                    <a:lnTo>
                      <a:pt x="1394670" y="260102"/>
                    </a:lnTo>
                    <a:lnTo>
                      <a:pt x="1394670" y="269004"/>
                    </a:lnTo>
                    <a:lnTo>
                      <a:pt x="1270882" y="269004"/>
                    </a:lnTo>
                    <a:lnTo>
                      <a:pt x="1235484" y="270657"/>
                    </a:lnTo>
                    <a:lnTo>
                      <a:pt x="1180939" y="283871"/>
                    </a:lnTo>
                    <a:lnTo>
                      <a:pt x="1147427" y="310782"/>
                    </a:lnTo>
                    <a:lnTo>
                      <a:pt x="1130991" y="354353"/>
                    </a:lnTo>
                    <a:lnTo>
                      <a:pt x="1128935" y="382559"/>
                    </a:lnTo>
                    <a:lnTo>
                      <a:pt x="1130720" y="405761"/>
                    </a:lnTo>
                    <a:lnTo>
                      <a:pt x="1144997" y="443732"/>
                    </a:lnTo>
                    <a:lnTo>
                      <a:pt x="1173315" y="470197"/>
                    </a:lnTo>
                    <a:lnTo>
                      <a:pt x="1214158" y="483559"/>
                    </a:lnTo>
                    <a:lnTo>
                      <a:pt x="1239187" y="485229"/>
                    </a:lnTo>
                    <a:lnTo>
                      <a:pt x="1492063" y="485229"/>
                    </a:lnTo>
                    <a:lnTo>
                      <a:pt x="1492063" y="413613"/>
                    </a:lnTo>
                    <a:lnTo>
                      <a:pt x="1277478" y="413613"/>
                    </a:lnTo>
                    <a:lnTo>
                      <a:pt x="1263287" y="413146"/>
                    </a:lnTo>
                    <a:lnTo>
                      <a:pt x="1228838" y="395912"/>
                    </a:lnTo>
                    <a:lnTo>
                      <a:pt x="1226316" y="379933"/>
                    </a:lnTo>
                    <a:lnTo>
                      <a:pt x="1227099" y="369701"/>
                    </a:lnTo>
                    <a:lnTo>
                      <a:pt x="1256523" y="342225"/>
                    </a:lnTo>
                    <a:lnTo>
                      <a:pt x="1284419" y="339989"/>
                    </a:lnTo>
                    <a:lnTo>
                      <a:pt x="1492063" y="339989"/>
                    </a:lnTo>
                    <a:lnTo>
                      <a:pt x="1492063" y="262087"/>
                    </a:lnTo>
                    <a:lnTo>
                      <a:pt x="1482819" y="204198"/>
                    </a:lnTo>
                    <a:lnTo>
                      <a:pt x="1455079" y="162561"/>
                    </a:lnTo>
                    <a:lnTo>
                      <a:pt x="1409124" y="137447"/>
                    </a:lnTo>
                    <a:lnTo>
                      <a:pt x="1379395" y="131169"/>
                    </a:lnTo>
                    <a:lnTo>
                      <a:pt x="1345171" y="129076"/>
                    </a:lnTo>
                    <a:close/>
                  </a:path>
                  <a:path w="1492250" h="485775" extrusionOk="0">
                    <a:moveTo>
                      <a:pt x="1492063" y="339989"/>
                    </a:moveTo>
                    <a:lnTo>
                      <a:pt x="1395347" y="339989"/>
                    </a:lnTo>
                    <a:lnTo>
                      <a:pt x="1395347" y="413613"/>
                    </a:lnTo>
                    <a:lnTo>
                      <a:pt x="1492063" y="413613"/>
                    </a:lnTo>
                    <a:lnTo>
                      <a:pt x="1492063" y="339989"/>
                    </a:lnTo>
                    <a:close/>
                  </a:path>
                </a:pathLst>
              </a:custGeom>
              <a:solidFill>
                <a:srgbClr val="F36E3B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0" name="Google Shape;3150;ge35b6f4fa7_2_1552"/>
              <p:cNvSpPr/>
              <p:nvPr/>
            </p:nvSpPr>
            <p:spPr>
              <a:xfrm>
                <a:off x="10983599" y="876588"/>
                <a:ext cx="825871" cy="150860"/>
              </a:xfrm>
              <a:custGeom>
                <a:avLst/>
                <a:gdLst/>
                <a:ahLst/>
                <a:cxnLst/>
                <a:rect l="l" t="t" r="r" b="b"/>
                <a:pathLst>
                  <a:path w="1494790" h="273050" extrusionOk="0">
                    <a:moveTo>
                      <a:pt x="44876" y="4508"/>
                    </a:moveTo>
                    <a:lnTo>
                      <a:pt x="0" y="4508"/>
                    </a:lnTo>
                    <a:lnTo>
                      <a:pt x="0" y="268442"/>
                    </a:lnTo>
                    <a:lnTo>
                      <a:pt x="211934" y="268442"/>
                    </a:lnTo>
                    <a:lnTo>
                      <a:pt x="211934" y="237309"/>
                    </a:lnTo>
                    <a:lnTo>
                      <a:pt x="44876" y="237309"/>
                    </a:lnTo>
                    <a:lnTo>
                      <a:pt x="44876" y="4508"/>
                    </a:lnTo>
                    <a:close/>
                  </a:path>
                  <a:path w="1494790" h="273050" extrusionOk="0">
                    <a:moveTo>
                      <a:pt x="511567" y="4508"/>
                    </a:moveTo>
                    <a:lnTo>
                      <a:pt x="266308" y="4508"/>
                    </a:lnTo>
                    <a:lnTo>
                      <a:pt x="266308" y="268442"/>
                    </a:lnTo>
                    <a:lnTo>
                      <a:pt x="519425" y="268442"/>
                    </a:lnTo>
                    <a:lnTo>
                      <a:pt x="519425" y="237309"/>
                    </a:lnTo>
                    <a:lnTo>
                      <a:pt x="311184" y="237309"/>
                    </a:lnTo>
                    <a:lnTo>
                      <a:pt x="311184" y="147442"/>
                    </a:lnTo>
                    <a:lnTo>
                      <a:pt x="498845" y="147442"/>
                    </a:lnTo>
                    <a:lnTo>
                      <a:pt x="498845" y="116480"/>
                    </a:lnTo>
                    <a:lnTo>
                      <a:pt x="311184" y="116480"/>
                    </a:lnTo>
                    <a:lnTo>
                      <a:pt x="311184" y="35618"/>
                    </a:lnTo>
                    <a:lnTo>
                      <a:pt x="511567" y="35618"/>
                    </a:lnTo>
                    <a:lnTo>
                      <a:pt x="511567" y="4508"/>
                    </a:lnTo>
                    <a:close/>
                  </a:path>
                  <a:path w="1494790" h="273050" extrusionOk="0">
                    <a:moveTo>
                      <a:pt x="722790" y="4508"/>
                    </a:moveTo>
                    <a:lnTo>
                      <a:pt x="674449" y="4508"/>
                    </a:lnTo>
                    <a:lnTo>
                      <a:pt x="544192" y="268442"/>
                    </a:lnTo>
                    <a:lnTo>
                      <a:pt x="591844" y="268442"/>
                    </a:lnTo>
                    <a:lnTo>
                      <a:pt x="629103" y="188486"/>
                    </a:lnTo>
                    <a:lnTo>
                      <a:pt x="819553" y="188486"/>
                    </a:lnTo>
                    <a:lnTo>
                      <a:pt x="804596" y="160049"/>
                    </a:lnTo>
                    <a:lnTo>
                      <a:pt x="642043" y="160049"/>
                    </a:lnTo>
                    <a:lnTo>
                      <a:pt x="679302" y="82628"/>
                    </a:lnTo>
                    <a:lnTo>
                      <a:pt x="684863" y="70103"/>
                    </a:lnTo>
                    <a:lnTo>
                      <a:pt x="689761" y="57517"/>
                    </a:lnTo>
                    <a:lnTo>
                      <a:pt x="694001" y="44880"/>
                    </a:lnTo>
                    <a:lnTo>
                      <a:pt x="697587" y="32200"/>
                    </a:lnTo>
                    <a:lnTo>
                      <a:pt x="737354" y="32200"/>
                    </a:lnTo>
                    <a:lnTo>
                      <a:pt x="722790" y="4508"/>
                    </a:lnTo>
                    <a:close/>
                  </a:path>
                  <a:path w="1494790" h="273050" extrusionOk="0">
                    <a:moveTo>
                      <a:pt x="819553" y="188486"/>
                    </a:moveTo>
                    <a:lnTo>
                      <a:pt x="770901" y="188486"/>
                    </a:lnTo>
                    <a:lnTo>
                      <a:pt x="810477" y="268442"/>
                    </a:lnTo>
                    <a:lnTo>
                      <a:pt x="861605" y="268442"/>
                    </a:lnTo>
                    <a:lnTo>
                      <a:pt x="819553" y="188486"/>
                    </a:lnTo>
                    <a:close/>
                  </a:path>
                  <a:path w="1494790" h="273050" extrusionOk="0">
                    <a:moveTo>
                      <a:pt x="737354" y="32200"/>
                    </a:moveTo>
                    <a:lnTo>
                      <a:pt x="697587" y="32200"/>
                    </a:lnTo>
                    <a:lnTo>
                      <a:pt x="702038" y="43665"/>
                    </a:lnTo>
                    <a:lnTo>
                      <a:pt x="707529" y="56617"/>
                    </a:lnTo>
                    <a:lnTo>
                      <a:pt x="714063" y="71048"/>
                    </a:lnTo>
                    <a:lnTo>
                      <a:pt x="721643" y="86953"/>
                    </a:lnTo>
                    <a:lnTo>
                      <a:pt x="757044" y="160049"/>
                    </a:lnTo>
                    <a:lnTo>
                      <a:pt x="804596" y="160049"/>
                    </a:lnTo>
                    <a:lnTo>
                      <a:pt x="737354" y="32200"/>
                    </a:lnTo>
                    <a:close/>
                  </a:path>
                  <a:path w="1494790" h="273050" extrusionOk="0">
                    <a:moveTo>
                      <a:pt x="1014347" y="4508"/>
                    </a:moveTo>
                    <a:lnTo>
                      <a:pt x="897499" y="4508"/>
                    </a:lnTo>
                    <a:lnTo>
                      <a:pt x="897499" y="268442"/>
                    </a:lnTo>
                    <a:lnTo>
                      <a:pt x="1019888" y="268442"/>
                    </a:lnTo>
                    <a:lnTo>
                      <a:pt x="1034822" y="268163"/>
                    </a:lnTo>
                    <a:lnTo>
                      <a:pt x="1074366" y="263922"/>
                    </a:lnTo>
                    <a:lnTo>
                      <a:pt x="1114860" y="250696"/>
                    </a:lnTo>
                    <a:lnTo>
                      <a:pt x="1134559" y="237309"/>
                    </a:lnTo>
                    <a:lnTo>
                      <a:pt x="942364" y="237309"/>
                    </a:lnTo>
                    <a:lnTo>
                      <a:pt x="942364" y="35618"/>
                    </a:lnTo>
                    <a:lnTo>
                      <a:pt x="1135701" y="35618"/>
                    </a:lnTo>
                    <a:lnTo>
                      <a:pt x="1124438" y="27175"/>
                    </a:lnTo>
                    <a:lnTo>
                      <a:pt x="1088752" y="11424"/>
                    </a:lnTo>
                    <a:lnTo>
                      <a:pt x="1049196" y="5453"/>
                    </a:lnTo>
                    <a:lnTo>
                      <a:pt x="1032937" y="4744"/>
                    </a:lnTo>
                    <a:lnTo>
                      <a:pt x="1014347" y="4508"/>
                    </a:lnTo>
                    <a:close/>
                  </a:path>
                  <a:path w="1494790" h="273050" extrusionOk="0">
                    <a:moveTo>
                      <a:pt x="1135701" y="35618"/>
                    </a:moveTo>
                    <a:lnTo>
                      <a:pt x="1013625" y="35618"/>
                    </a:lnTo>
                    <a:lnTo>
                      <a:pt x="1032269" y="35963"/>
                    </a:lnTo>
                    <a:lnTo>
                      <a:pt x="1048162" y="36989"/>
                    </a:lnTo>
                    <a:lnTo>
                      <a:pt x="1094806" y="52273"/>
                    </a:lnTo>
                    <a:lnTo>
                      <a:pt x="1121797" y="83166"/>
                    </a:lnTo>
                    <a:lnTo>
                      <a:pt x="1131631" y="134479"/>
                    </a:lnTo>
                    <a:lnTo>
                      <a:pt x="1131074" y="148870"/>
                    </a:lnTo>
                    <a:lnTo>
                      <a:pt x="1117825" y="195301"/>
                    </a:lnTo>
                    <a:lnTo>
                      <a:pt x="1084568" y="226583"/>
                    </a:lnTo>
                    <a:lnTo>
                      <a:pt x="1044726" y="236090"/>
                    </a:lnTo>
                    <a:lnTo>
                      <a:pt x="1014783" y="237309"/>
                    </a:lnTo>
                    <a:lnTo>
                      <a:pt x="1134559" y="237309"/>
                    </a:lnTo>
                    <a:lnTo>
                      <a:pt x="1164037" y="199446"/>
                    </a:lnTo>
                    <a:lnTo>
                      <a:pt x="1177343" y="149632"/>
                    </a:lnTo>
                    <a:lnTo>
                      <a:pt x="1177907" y="135029"/>
                    </a:lnTo>
                    <a:lnTo>
                      <a:pt x="1177071" y="117876"/>
                    </a:lnTo>
                    <a:lnTo>
                      <a:pt x="1164600" y="72292"/>
                    </a:lnTo>
                    <a:lnTo>
                      <a:pt x="1137023" y="36609"/>
                    </a:lnTo>
                    <a:lnTo>
                      <a:pt x="1135701" y="35618"/>
                    </a:lnTo>
                    <a:close/>
                  </a:path>
                  <a:path w="1494790" h="273050" extrusionOk="0">
                    <a:moveTo>
                      <a:pt x="1266753" y="180777"/>
                    </a:moveTo>
                    <a:lnTo>
                      <a:pt x="1224400" y="183657"/>
                    </a:lnTo>
                    <a:lnTo>
                      <a:pt x="1225917" y="196543"/>
                    </a:lnTo>
                    <a:lnTo>
                      <a:pt x="1229526" y="208739"/>
                    </a:lnTo>
                    <a:lnTo>
                      <a:pt x="1252723" y="240899"/>
                    </a:lnTo>
                    <a:lnTo>
                      <a:pt x="1291829" y="262488"/>
                    </a:lnTo>
                    <a:lnTo>
                      <a:pt x="1346922" y="272306"/>
                    </a:lnTo>
                    <a:lnTo>
                      <a:pt x="1368997" y="272962"/>
                    </a:lnTo>
                    <a:lnTo>
                      <a:pt x="1386780" y="272306"/>
                    </a:lnTo>
                    <a:lnTo>
                      <a:pt x="1434373" y="262580"/>
                    </a:lnTo>
                    <a:lnTo>
                      <a:pt x="1470317" y="242406"/>
                    </a:lnTo>
                    <a:lnTo>
                      <a:pt x="1471084" y="241622"/>
                    </a:lnTo>
                    <a:lnTo>
                      <a:pt x="1366932" y="241622"/>
                    </a:lnTo>
                    <a:lnTo>
                      <a:pt x="1352828" y="241133"/>
                    </a:lnTo>
                    <a:lnTo>
                      <a:pt x="1314875" y="233798"/>
                    </a:lnTo>
                    <a:lnTo>
                      <a:pt x="1280736" y="213264"/>
                    </a:lnTo>
                    <a:lnTo>
                      <a:pt x="1268746" y="190235"/>
                    </a:lnTo>
                    <a:lnTo>
                      <a:pt x="1266753" y="180777"/>
                    </a:lnTo>
                    <a:close/>
                  </a:path>
                  <a:path w="1494790" h="273050" extrusionOk="0">
                    <a:moveTo>
                      <a:pt x="1356734" y="0"/>
                    </a:moveTo>
                    <a:lnTo>
                      <a:pt x="1308891" y="5057"/>
                    </a:lnTo>
                    <a:lnTo>
                      <a:pt x="1269867" y="20077"/>
                    </a:lnTo>
                    <a:lnTo>
                      <a:pt x="1241005" y="53397"/>
                    </a:lnTo>
                    <a:lnTo>
                      <a:pt x="1237363" y="72751"/>
                    </a:lnTo>
                    <a:lnTo>
                      <a:pt x="1238107" y="81614"/>
                    </a:lnTo>
                    <a:lnTo>
                      <a:pt x="1264281" y="119071"/>
                    </a:lnTo>
                    <a:lnTo>
                      <a:pt x="1311230" y="138168"/>
                    </a:lnTo>
                    <a:lnTo>
                      <a:pt x="1372261" y="150731"/>
                    </a:lnTo>
                    <a:lnTo>
                      <a:pt x="1389429" y="154231"/>
                    </a:lnTo>
                    <a:lnTo>
                      <a:pt x="1429635" y="166563"/>
                    </a:lnTo>
                    <a:lnTo>
                      <a:pt x="1451144" y="188486"/>
                    </a:lnTo>
                    <a:lnTo>
                      <a:pt x="1451144" y="204959"/>
                    </a:lnTo>
                    <a:lnTo>
                      <a:pt x="1421471" y="232434"/>
                    </a:lnTo>
                    <a:lnTo>
                      <a:pt x="1379391" y="241248"/>
                    </a:lnTo>
                    <a:lnTo>
                      <a:pt x="1366932" y="241622"/>
                    </a:lnTo>
                    <a:lnTo>
                      <a:pt x="1471084" y="241622"/>
                    </a:lnTo>
                    <a:lnTo>
                      <a:pt x="1493435" y="204286"/>
                    </a:lnTo>
                    <a:lnTo>
                      <a:pt x="1494403" y="193889"/>
                    </a:lnTo>
                    <a:lnTo>
                      <a:pt x="1493522" y="183576"/>
                    </a:lnTo>
                    <a:lnTo>
                      <a:pt x="1472267" y="148573"/>
                    </a:lnTo>
                    <a:lnTo>
                      <a:pt x="1436587" y="129443"/>
                    </a:lnTo>
                    <a:lnTo>
                      <a:pt x="1386692" y="117275"/>
                    </a:lnTo>
                    <a:lnTo>
                      <a:pt x="1361484" y="112614"/>
                    </a:lnTo>
                    <a:lnTo>
                      <a:pt x="1336729" y="107826"/>
                    </a:lnTo>
                    <a:lnTo>
                      <a:pt x="1293814" y="93813"/>
                    </a:lnTo>
                    <a:lnTo>
                      <a:pt x="1280622" y="70400"/>
                    </a:lnTo>
                    <a:lnTo>
                      <a:pt x="1281785" y="62503"/>
                    </a:lnTo>
                    <a:lnTo>
                      <a:pt x="1323408" y="33674"/>
                    </a:lnTo>
                    <a:lnTo>
                      <a:pt x="1358604" y="30766"/>
                    </a:lnTo>
                    <a:lnTo>
                      <a:pt x="1461102" y="30766"/>
                    </a:lnTo>
                    <a:lnTo>
                      <a:pt x="1458998" y="28647"/>
                    </a:lnTo>
                    <a:lnTo>
                      <a:pt x="1423257" y="9429"/>
                    </a:lnTo>
                    <a:lnTo>
                      <a:pt x="1375048" y="589"/>
                    </a:lnTo>
                    <a:lnTo>
                      <a:pt x="1356734" y="0"/>
                    </a:lnTo>
                    <a:close/>
                  </a:path>
                  <a:path w="1494790" h="273050" extrusionOk="0">
                    <a:moveTo>
                      <a:pt x="1461102" y="30766"/>
                    </a:moveTo>
                    <a:lnTo>
                      <a:pt x="1358604" y="30766"/>
                    </a:lnTo>
                    <a:lnTo>
                      <a:pt x="1376956" y="31568"/>
                    </a:lnTo>
                    <a:lnTo>
                      <a:pt x="1392919" y="33971"/>
                    </a:lnTo>
                    <a:lnTo>
                      <a:pt x="1433588" y="59406"/>
                    </a:lnTo>
                    <a:lnTo>
                      <a:pt x="1441198" y="81378"/>
                    </a:lnTo>
                    <a:lnTo>
                      <a:pt x="1484239" y="78831"/>
                    </a:lnTo>
                    <a:lnTo>
                      <a:pt x="1482761" y="67535"/>
                    </a:lnTo>
                    <a:lnTo>
                      <a:pt x="1479493" y="56843"/>
                    </a:lnTo>
                    <a:lnTo>
                      <a:pt x="1474431" y="46758"/>
                    </a:lnTo>
                    <a:lnTo>
                      <a:pt x="1467571" y="37282"/>
                    </a:lnTo>
                    <a:lnTo>
                      <a:pt x="1461102" y="307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51" name="Google Shape;3151;ge35b6f4fa7_2_1552"/>
            <p:cNvSpPr/>
            <p:nvPr/>
          </p:nvSpPr>
          <p:spPr>
            <a:xfrm>
              <a:off x="7935060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ge35b6f4fa7_2_1552"/>
            <p:cNvSpPr/>
            <p:nvPr/>
          </p:nvSpPr>
          <p:spPr>
            <a:xfrm>
              <a:off x="10273841" y="445398"/>
              <a:ext cx="0" cy="618527"/>
            </a:xfrm>
            <a:custGeom>
              <a:avLst/>
              <a:gdLst/>
              <a:ahLst/>
              <a:cxnLst/>
              <a:rect l="l" t="t" r="r" b="b"/>
              <a:pathLst>
                <a:path w="120000" h="1119505" extrusionOk="0">
                  <a:moveTo>
                    <a:pt x="0" y="0"/>
                  </a:moveTo>
                  <a:lnTo>
                    <a:pt x="0" y="1118978"/>
                  </a:lnTo>
                </a:path>
              </a:pathLst>
            </a:custGeom>
            <a:noFill/>
            <a:ln w="9525" cap="flat" cmpd="sng">
              <a:solidFill>
                <a:srgbClr val="231F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53" name="Google Shape;3153;ge35b6f4fa7_2_1552"/>
            <p:cNvGrpSpPr/>
            <p:nvPr/>
          </p:nvGrpSpPr>
          <p:grpSpPr>
            <a:xfrm>
              <a:off x="6676223" y="232242"/>
              <a:ext cx="959888" cy="940585"/>
              <a:chOff x="715379" y="449977"/>
              <a:chExt cx="1736725" cy="1701800"/>
            </a:xfrm>
          </p:grpSpPr>
          <p:sp>
            <p:nvSpPr>
              <p:cNvPr id="3154" name="Google Shape;3154;ge35b6f4fa7_2_1552"/>
              <p:cNvSpPr/>
              <p:nvPr/>
            </p:nvSpPr>
            <p:spPr>
              <a:xfrm>
                <a:off x="715379" y="449977"/>
                <a:ext cx="1736725" cy="1701800"/>
              </a:xfrm>
              <a:custGeom>
                <a:avLst/>
                <a:gdLst/>
                <a:ahLst/>
                <a:cxnLst/>
                <a:rect l="l" t="t" r="r" b="b"/>
                <a:pathLst>
                  <a:path w="1736725" h="1701800" extrusionOk="0">
                    <a:moveTo>
                      <a:pt x="1736426" y="0"/>
                    </a:moveTo>
                    <a:lnTo>
                      <a:pt x="0" y="0"/>
                    </a:lnTo>
                    <a:lnTo>
                      <a:pt x="0" y="1701450"/>
                    </a:lnTo>
                    <a:lnTo>
                      <a:pt x="1736426" y="1701450"/>
                    </a:lnTo>
                    <a:lnTo>
                      <a:pt x="1736426" y="0"/>
                    </a:lnTo>
                    <a:close/>
                  </a:path>
                </a:pathLst>
              </a:custGeom>
              <a:solidFill>
                <a:srgbClr val="BD171D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5" name="Google Shape;3155;ge35b6f4fa7_2_1552"/>
              <p:cNvSpPr/>
              <p:nvPr/>
            </p:nvSpPr>
            <p:spPr>
              <a:xfrm>
                <a:off x="1235717" y="668052"/>
                <a:ext cx="699135" cy="199390"/>
              </a:xfrm>
              <a:custGeom>
                <a:avLst/>
                <a:gdLst/>
                <a:ahLst/>
                <a:cxnLst/>
                <a:rect l="l" t="t" r="r" b="b"/>
                <a:pathLst>
                  <a:path w="699135" h="199390" extrusionOk="0">
                    <a:moveTo>
                      <a:pt x="455093" y="0"/>
                    </a:moveTo>
                    <a:lnTo>
                      <a:pt x="243732" y="0"/>
                    </a:lnTo>
                    <a:lnTo>
                      <a:pt x="243732" y="199178"/>
                    </a:lnTo>
                    <a:lnTo>
                      <a:pt x="455093" y="199178"/>
                    </a:lnTo>
                    <a:lnTo>
                      <a:pt x="455093" y="171199"/>
                    </a:lnTo>
                    <a:lnTo>
                      <a:pt x="299289" y="171199"/>
                    </a:lnTo>
                    <a:lnTo>
                      <a:pt x="299289" y="28047"/>
                    </a:lnTo>
                    <a:lnTo>
                      <a:pt x="455093" y="28047"/>
                    </a:lnTo>
                    <a:lnTo>
                      <a:pt x="455093" y="0"/>
                    </a:lnTo>
                    <a:close/>
                  </a:path>
                  <a:path w="699135" h="199390" extrusionOk="0">
                    <a:moveTo>
                      <a:pt x="455093" y="28047"/>
                    </a:moveTo>
                    <a:lnTo>
                      <a:pt x="349464" y="28047"/>
                    </a:lnTo>
                    <a:lnTo>
                      <a:pt x="375707" y="30988"/>
                    </a:lnTo>
                    <a:lnTo>
                      <a:pt x="388879" y="35959"/>
                    </a:lnTo>
                    <a:lnTo>
                      <a:pt x="392964" y="46553"/>
                    </a:lnTo>
                    <a:lnTo>
                      <a:pt x="392022" y="64827"/>
                    </a:lnTo>
                    <a:lnTo>
                      <a:pt x="391926" y="67325"/>
                    </a:lnTo>
                    <a:lnTo>
                      <a:pt x="391728" y="78528"/>
                    </a:lnTo>
                    <a:lnTo>
                      <a:pt x="389752" y="85572"/>
                    </a:lnTo>
                    <a:lnTo>
                      <a:pt x="384300" y="90183"/>
                    </a:lnTo>
                    <a:lnTo>
                      <a:pt x="373658" y="95052"/>
                    </a:lnTo>
                    <a:lnTo>
                      <a:pt x="392401" y="100211"/>
                    </a:lnTo>
                    <a:lnTo>
                      <a:pt x="401903" y="105657"/>
                    </a:lnTo>
                    <a:lnTo>
                      <a:pt x="405095" y="114742"/>
                    </a:lnTo>
                    <a:lnTo>
                      <a:pt x="404906" y="130819"/>
                    </a:lnTo>
                    <a:lnTo>
                      <a:pt x="404154" y="154241"/>
                    </a:lnTo>
                    <a:lnTo>
                      <a:pt x="398893" y="166255"/>
                    </a:lnTo>
                    <a:lnTo>
                      <a:pt x="384614" y="170645"/>
                    </a:lnTo>
                    <a:lnTo>
                      <a:pt x="356806" y="171199"/>
                    </a:lnTo>
                    <a:lnTo>
                      <a:pt x="455093" y="171199"/>
                    </a:lnTo>
                    <a:lnTo>
                      <a:pt x="455093" y="28047"/>
                    </a:lnTo>
                    <a:close/>
                  </a:path>
                  <a:path w="699135" h="199390" extrusionOk="0">
                    <a:moveTo>
                      <a:pt x="351678" y="109976"/>
                    </a:moveTo>
                    <a:lnTo>
                      <a:pt x="324732" y="109976"/>
                    </a:lnTo>
                    <a:lnTo>
                      <a:pt x="324732" y="149082"/>
                    </a:lnTo>
                    <a:lnTo>
                      <a:pt x="351678" y="149082"/>
                    </a:lnTo>
                    <a:lnTo>
                      <a:pt x="355887" y="148944"/>
                    </a:lnTo>
                    <a:lnTo>
                      <a:pt x="365146" y="147018"/>
                    </a:lnTo>
                    <a:lnTo>
                      <a:pt x="374405" y="141034"/>
                    </a:lnTo>
                    <a:lnTo>
                      <a:pt x="378613" y="128720"/>
                    </a:lnTo>
                    <a:lnTo>
                      <a:pt x="378302" y="125759"/>
                    </a:lnTo>
                    <a:lnTo>
                      <a:pt x="375539" y="119262"/>
                    </a:lnTo>
                    <a:lnTo>
                      <a:pt x="367579" y="112808"/>
                    </a:lnTo>
                    <a:lnTo>
                      <a:pt x="351678" y="109976"/>
                    </a:lnTo>
                    <a:close/>
                  </a:path>
                  <a:path w="699135" h="199390" extrusionOk="0">
                    <a:moveTo>
                      <a:pt x="345289" y="50336"/>
                    </a:moveTo>
                    <a:lnTo>
                      <a:pt x="324732" y="50336"/>
                    </a:lnTo>
                    <a:lnTo>
                      <a:pt x="324732" y="87366"/>
                    </a:lnTo>
                    <a:lnTo>
                      <a:pt x="342237" y="87366"/>
                    </a:lnTo>
                    <a:lnTo>
                      <a:pt x="345915" y="87007"/>
                    </a:lnTo>
                    <a:lnTo>
                      <a:pt x="354007" y="84740"/>
                    </a:lnTo>
                    <a:lnTo>
                      <a:pt x="362099" y="78776"/>
                    </a:lnTo>
                    <a:lnTo>
                      <a:pt x="365777" y="67325"/>
                    </a:lnTo>
                    <a:lnTo>
                      <a:pt x="365574" y="64827"/>
                    </a:lnTo>
                    <a:lnTo>
                      <a:pt x="363530" y="59248"/>
                    </a:lnTo>
                    <a:lnTo>
                      <a:pt x="357487" y="53460"/>
                    </a:lnTo>
                    <a:lnTo>
                      <a:pt x="345289" y="50336"/>
                    </a:lnTo>
                    <a:close/>
                  </a:path>
                  <a:path w="699135" h="199390" extrusionOk="0">
                    <a:moveTo>
                      <a:pt x="211360" y="0"/>
                    </a:moveTo>
                    <a:lnTo>
                      <a:pt x="0" y="0"/>
                    </a:lnTo>
                    <a:lnTo>
                      <a:pt x="0" y="199178"/>
                    </a:lnTo>
                    <a:lnTo>
                      <a:pt x="211360" y="199178"/>
                    </a:lnTo>
                    <a:lnTo>
                      <a:pt x="211360" y="171199"/>
                    </a:lnTo>
                    <a:lnTo>
                      <a:pt x="55556" y="171199"/>
                    </a:lnTo>
                    <a:lnTo>
                      <a:pt x="55556" y="28047"/>
                    </a:lnTo>
                    <a:lnTo>
                      <a:pt x="211360" y="28047"/>
                    </a:lnTo>
                    <a:lnTo>
                      <a:pt x="211360" y="0"/>
                    </a:lnTo>
                    <a:close/>
                  </a:path>
                  <a:path w="699135" h="199390" extrusionOk="0">
                    <a:moveTo>
                      <a:pt x="211360" y="28047"/>
                    </a:moveTo>
                    <a:lnTo>
                      <a:pt x="105731" y="28047"/>
                    </a:lnTo>
                    <a:lnTo>
                      <a:pt x="131967" y="30988"/>
                    </a:lnTo>
                    <a:lnTo>
                      <a:pt x="145137" y="35959"/>
                    </a:lnTo>
                    <a:lnTo>
                      <a:pt x="149224" y="46553"/>
                    </a:lnTo>
                    <a:lnTo>
                      <a:pt x="148289" y="64827"/>
                    </a:lnTo>
                    <a:lnTo>
                      <a:pt x="148193" y="67325"/>
                    </a:lnTo>
                    <a:lnTo>
                      <a:pt x="147989" y="78528"/>
                    </a:lnTo>
                    <a:lnTo>
                      <a:pt x="146012" y="85572"/>
                    </a:lnTo>
                    <a:lnTo>
                      <a:pt x="140565" y="90183"/>
                    </a:lnTo>
                    <a:lnTo>
                      <a:pt x="129936" y="95052"/>
                    </a:lnTo>
                    <a:lnTo>
                      <a:pt x="148666" y="100211"/>
                    </a:lnTo>
                    <a:lnTo>
                      <a:pt x="158163" y="105657"/>
                    </a:lnTo>
                    <a:lnTo>
                      <a:pt x="161356" y="114742"/>
                    </a:lnTo>
                    <a:lnTo>
                      <a:pt x="161173" y="130819"/>
                    </a:lnTo>
                    <a:lnTo>
                      <a:pt x="160421" y="154241"/>
                    </a:lnTo>
                    <a:lnTo>
                      <a:pt x="155162" y="166255"/>
                    </a:lnTo>
                    <a:lnTo>
                      <a:pt x="140886" y="170645"/>
                    </a:lnTo>
                    <a:lnTo>
                      <a:pt x="113085" y="171199"/>
                    </a:lnTo>
                    <a:lnTo>
                      <a:pt x="211360" y="171199"/>
                    </a:lnTo>
                    <a:lnTo>
                      <a:pt x="211360" y="28047"/>
                    </a:lnTo>
                    <a:close/>
                  </a:path>
                  <a:path w="699135" h="199390" extrusionOk="0">
                    <a:moveTo>
                      <a:pt x="107945" y="109976"/>
                    </a:moveTo>
                    <a:lnTo>
                      <a:pt x="80999" y="109976"/>
                    </a:lnTo>
                    <a:lnTo>
                      <a:pt x="80999" y="149082"/>
                    </a:lnTo>
                    <a:lnTo>
                      <a:pt x="107945" y="149082"/>
                    </a:lnTo>
                    <a:lnTo>
                      <a:pt x="112156" y="148944"/>
                    </a:lnTo>
                    <a:lnTo>
                      <a:pt x="121419" y="147018"/>
                    </a:lnTo>
                    <a:lnTo>
                      <a:pt x="130681" y="141034"/>
                    </a:lnTo>
                    <a:lnTo>
                      <a:pt x="134891" y="128720"/>
                    </a:lnTo>
                    <a:lnTo>
                      <a:pt x="134579" y="125769"/>
                    </a:lnTo>
                    <a:lnTo>
                      <a:pt x="131812" y="119268"/>
                    </a:lnTo>
                    <a:lnTo>
                      <a:pt x="123848" y="112810"/>
                    </a:lnTo>
                    <a:lnTo>
                      <a:pt x="107945" y="109976"/>
                    </a:lnTo>
                    <a:close/>
                  </a:path>
                  <a:path w="699135" h="199390" extrusionOk="0">
                    <a:moveTo>
                      <a:pt x="101556" y="50336"/>
                    </a:moveTo>
                    <a:lnTo>
                      <a:pt x="80999" y="50336"/>
                    </a:lnTo>
                    <a:lnTo>
                      <a:pt x="80999" y="87366"/>
                    </a:lnTo>
                    <a:lnTo>
                      <a:pt x="98504" y="87366"/>
                    </a:lnTo>
                    <a:lnTo>
                      <a:pt x="102182" y="87007"/>
                    </a:lnTo>
                    <a:lnTo>
                      <a:pt x="110274" y="84740"/>
                    </a:lnTo>
                    <a:lnTo>
                      <a:pt x="118366" y="78776"/>
                    </a:lnTo>
                    <a:lnTo>
                      <a:pt x="122044" y="67325"/>
                    </a:lnTo>
                    <a:lnTo>
                      <a:pt x="121841" y="64827"/>
                    </a:lnTo>
                    <a:lnTo>
                      <a:pt x="119797" y="59248"/>
                    </a:lnTo>
                    <a:lnTo>
                      <a:pt x="113754" y="53460"/>
                    </a:lnTo>
                    <a:lnTo>
                      <a:pt x="101556" y="50336"/>
                    </a:lnTo>
                    <a:close/>
                  </a:path>
                  <a:path w="699135" h="199390" extrusionOk="0">
                    <a:moveTo>
                      <a:pt x="698826" y="0"/>
                    </a:moveTo>
                    <a:lnTo>
                      <a:pt x="487465" y="0"/>
                    </a:lnTo>
                    <a:lnTo>
                      <a:pt x="487465" y="199178"/>
                    </a:lnTo>
                    <a:lnTo>
                      <a:pt x="698826" y="199178"/>
                    </a:lnTo>
                    <a:lnTo>
                      <a:pt x="698826" y="179918"/>
                    </a:lnTo>
                    <a:lnTo>
                      <a:pt x="612663" y="179918"/>
                    </a:lnTo>
                    <a:lnTo>
                      <a:pt x="592976" y="176840"/>
                    </a:lnTo>
                    <a:lnTo>
                      <a:pt x="538739" y="156024"/>
                    </a:lnTo>
                    <a:lnTo>
                      <a:pt x="519310" y="99594"/>
                    </a:lnTo>
                    <a:lnTo>
                      <a:pt x="519157" y="69175"/>
                    </a:lnTo>
                    <a:lnTo>
                      <a:pt x="524799" y="51800"/>
                    </a:lnTo>
                    <a:lnTo>
                      <a:pt x="541359" y="40957"/>
                    </a:lnTo>
                    <a:lnTo>
                      <a:pt x="573960" y="30135"/>
                    </a:lnTo>
                    <a:lnTo>
                      <a:pt x="583091" y="26846"/>
                    </a:lnTo>
                    <a:lnTo>
                      <a:pt x="590523" y="25416"/>
                    </a:lnTo>
                    <a:lnTo>
                      <a:pt x="698826" y="25416"/>
                    </a:lnTo>
                    <a:lnTo>
                      <a:pt x="698826" y="0"/>
                    </a:lnTo>
                    <a:close/>
                  </a:path>
                  <a:path w="699135" h="199390" extrusionOk="0">
                    <a:moveTo>
                      <a:pt x="698826" y="132425"/>
                    </a:moveTo>
                    <a:lnTo>
                      <a:pt x="657001" y="132425"/>
                    </a:lnTo>
                    <a:lnTo>
                      <a:pt x="657001" y="159819"/>
                    </a:lnTo>
                    <a:lnTo>
                      <a:pt x="631074" y="174430"/>
                    </a:lnTo>
                    <a:lnTo>
                      <a:pt x="612663" y="179918"/>
                    </a:lnTo>
                    <a:lnTo>
                      <a:pt x="698826" y="179918"/>
                    </a:lnTo>
                    <a:lnTo>
                      <a:pt x="698826" y="132425"/>
                    </a:lnTo>
                    <a:close/>
                  </a:path>
                  <a:path w="699135" h="199390" extrusionOk="0">
                    <a:moveTo>
                      <a:pt x="601388" y="48581"/>
                    </a:moveTo>
                    <a:lnTo>
                      <a:pt x="554514" y="54175"/>
                    </a:lnTo>
                    <a:lnTo>
                      <a:pt x="545763" y="99594"/>
                    </a:lnTo>
                    <a:lnTo>
                      <a:pt x="545615" y="127318"/>
                    </a:lnTo>
                    <a:lnTo>
                      <a:pt x="551292" y="141831"/>
                    </a:lnTo>
                    <a:lnTo>
                      <a:pt x="567947" y="147875"/>
                    </a:lnTo>
                    <a:lnTo>
                      <a:pt x="600734" y="150195"/>
                    </a:lnTo>
                    <a:lnTo>
                      <a:pt x="615054" y="151537"/>
                    </a:lnTo>
                    <a:lnTo>
                      <a:pt x="625689" y="150133"/>
                    </a:lnTo>
                    <a:lnTo>
                      <a:pt x="637913" y="144318"/>
                    </a:lnTo>
                    <a:lnTo>
                      <a:pt x="657001" y="132425"/>
                    </a:lnTo>
                    <a:lnTo>
                      <a:pt x="698826" y="132425"/>
                    </a:lnTo>
                    <a:lnTo>
                      <a:pt x="698826" y="64756"/>
                    </a:lnTo>
                    <a:lnTo>
                      <a:pt x="655694" y="64756"/>
                    </a:lnTo>
                    <a:lnTo>
                      <a:pt x="640327" y="55579"/>
                    </a:lnTo>
                    <a:lnTo>
                      <a:pt x="629547" y="50835"/>
                    </a:lnTo>
                    <a:lnTo>
                      <a:pt x="618265" y="49008"/>
                    </a:lnTo>
                    <a:lnTo>
                      <a:pt x="601388" y="48581"/>
                    </a:lnTo>
                    <a:close/>
                  </a:path>
                  <a:path w="699135" h="199390" extrusionOk="0">
                    <a:moveTo>
                      <a:pt x="698826" y="25416"/>
                    </a:moveTo>
                    <a:lnTo>
                      <a:pt x="590523" y="25416"/>
                    </a:lnTo>
                    <a:lnTo>
                      <a:pt x="600208" y="25545"/>
                    </a:lnTo>
                    <a:lnTo>
                      <a:pt x="616094" y="26934"/>
                    </a:lnTo>
                    <a:lnTo>
                      <a:pt x="625811" y="28009"/>
                    </a:lnTo>
                    <a:lnTo>
                      <a:pt x="633175" y="29553"/>
                    </a:lnTo>
                    <a:lnTo>
                      <a:pt x="641899" y="32632"/>
                    </a:lnTo>
                    <a:lnTo>
                      <a:pt x="655694" y="38314"/>
                    </a:lnTo>
                    <a:lnTo>
                      <a:pt x="655694" y="64756"/>
                    </a:lnTo>
                    <a:lnTo>
                      <a:pt x="698826" y="64756"/>
                    </a:lnTo>
                    <a:lnTo>
                      <a:pt x="698826" y="254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6" name="Google Shape;3156;ge35b6f4fa7_2_1552"/>
              <p:cNvSpPr/>
              <p:nvPr/>
            </p:nvSpPr>
            <p:spPr>
              <a:xfrm>
                <a:off x="1140755" y="943620"/>
                <a:ext cx="186300" cy="2211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7" name="Google Shape;3157;ge35b6f4fa7_2_1552"/>
              <p:cNvSpPr/>
              <p:nvPr/>
            </p:nvSpPr>
            <p:spPr>
              <a:xfrm>
                <a:off x="1378267" y="943622"/>
                <a:ext cx="468630" cy="221615"/>
              </a:xfrm>
              <a:custGeom>
                <a:avLst/>
                <a:gdLst/>
                <a:ahLst/>
                <a:cxnLst/>
                <a:rect l="l" t="t" r="r" b="b"/>
                <a:pathLst>
                  <a:path w="468630" h="221615" extrusionOk="0">
                    <a:moveTo>
                      <a:pt x="153797" y="187972"/>
                    </a:moveTo>
                    <a:lnTo>
                      <a:pt x="39293" y="187972"/>
                    </a:lnTo>
                    <a:lnTo>
                      <a:pt x="39293" y="123202"/>
                    </a:lnTo>
                    <a:lnTo>
                      <a:pt x="136156" y="123202"/>
                    </a:lnTo>
                    <a:lnTo>
                      <a:pt x="136156" y="90182"/>
                    </a:lnTo>
                    <a:lnTo>
                      <a:pt x="39293" y="90182"/>
                    </a:lnTo>
                    <a:lnTo>
                      <a:pt x="39293" y="33032"/>
                    </a:lnTo>
                    <a:lnTo>
                      <a:pt x="147916" y="33032"/>
                    </a:lnTo>
                    <a:lnTo>
                      <a:pt x="147916" y="12"/>
                    </a:lnTo>
                    <a:lnTo>
                      <a:pt x="0" y="12"/>
                    </a:lnTo>
                    <a:lnTo>
                      <a:pt x="0" y="33032"/>
                    </a:lnTo>
                    <a:lnTo>
                      <a:pt x="0" y="90182"/>
                    </a:lnTo>
                    <a:lnTo>
                      <a:pt x="0" y="123202"/>
                    </a:lnTo>
                    <a:lnTo>
                      <a:pt x="0" y="187972"/>
                    </a:lnTo>
                    <a:lnTo>
                      <a:pt x="0" y="220992"/>
                    </a:lnTo>
                    <a:lnTo>
                      <a:pt x="153797" y="220992"/>
                    </a:lnTo>
                    <a:lnTo>
                      <a:pt x="153797" y="187972"/>
                    </a:lnTo>
                    <a:close/>
                  </a:path>
                  <a:path w="468630" h="221615" extrusionOk="0">
                    <a:moveTo>
                      <a:pt x="468617" y="0"/>
                    </a:moveTo>
                    <a:lnTo>
                      <a:pt x="427151" y="0"/>
                    </a:lnTo>
                    <a:lnTo>
                      <a:pt x="422605" y="22288"/>
                    </a:lnTo>
                    <a:lnTo>
                      <a:pt x="408266" y="89128"/>
                    </a:lnTo>
                    <a:lnTo>
                      <a:pt x="398056" y="133286"/>
                    </a:lnTo>
                    <a:lnTo>
                      <a:pt x="387235" y="176682"/>
                    </a:lnTo>
                    <a:lnTo>
                      <a:pt x="375932" y="134912"/>
                    </a:lnTo>
                    <a:lnTo>
                      <a:pt x="359575" y="72237"/>
                    </a:lnTo>
                    <a:lnTo>
                      <a:pt x="343903" y="9283"/>
                    </a:lnTo>
                    <a:lnTo>
                      <a:pt x="305219" y="9283"/>
                    </a:lnTo>
                    <a:lnTo>
                      <a:pt x="294779" y="51676"/>
                    </a:lnTo>
                    <a:lnTo>
                      <a:pt x="278396" y="115277"/>
                    </a:lnTo>
                    <a:lnTo>
                      <a:pt x="261302" y="179158"/>
                    </a:lnTo>
                    <a:lnTo>
                      <a:pt x="250380" y="135369"/>
                    </a:lnTo>
                    <a:lnTo>
                      <a:pt x="239941" y="90678"/>
                    </a:lnTo>
                    <a:lnTo>
                      <a:pt x="235038" y="67945"/>
                    </a:lnTo>
                    <a:lnTo>
                      <a:pt x="221056" y="0"/>
                    </a:lnTo>
                    <a:lnTo>
                      <a:pt x="178663" y="0"/>
                    </a:lnTo>
                    <a:lnTo>
                      <a:pt x="192354" y="56083"/>
                    </a:lnTo>
                    <a:lnTo>
                      <a:pt x="206819" y="111696"/>
                    </a:lnTo>
                    <a:lnTo>
                      <a:pt x="222059" y="166789"/>
                    </a:lnTo>
                    <a:lnTo>
                      <a:pt x="238086" y="221259"/>
                    </a:lnTo>
                    <a:lnTo>
                      <a:pt x="279552" y="221259"/>
                    </a:lnTo>
                    <a:lnTo>
                      <a:pt x="290842" y="181559"/>
                    </a:lnTo>
                    <a:lnTo>
                      <a:pt x="323469" y="61887"/>
                    </a:lnTo>
                    <a:lnTo>
                      <a:pt x="339610" y="121767"/>
                    </a:lnTo>
                    <a:lnTo>
                      <a:pt x="367741" y="221259"/>
                    </a:lnTo>
                    <a:lnTo>
                      <a:pt x="409206" y="221259"/>
                    </a:lnTo>
                    <a:lnTo>
                      <a:pt x="424980" y="166789"/>
                    </a:lnTo>
                    <a:lnTo>
                      <a:pt x="440143" y="111696"/>
                    </a:lnTo>
                    <a:lnTo>
                      <a:pt x="454685" y="56083"/>
                    </a:lnTo>
                    <a:lnTo>
                      <a:pt x="468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8" name="Google Shape;3158;ge35b6f4fa7_2_1552"/>
              <p:cNvSpPr/>
              <p:nvPr/>
            </p:nvSpPr>
            <p:spPr>
              <a:xfrm>
                <a:off x="1868016" y="938963"/>
                <a:ext cx="158400" cy="2304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9" name="Google Shape;3159;ge35b6f4fa7_2_1552"/>
              <p:cNvSpPr/>
              <p:nvPr/>
            </p:nvSpPr>
            <p:spPr>
              <a:xfrm>
                <a:off x="1127648" y="1548271"/>
                <a:ext cx="262255" cy="173355"/>
              </a:xfrm>
              <a:custGeom>
                <a:avLst/>
                <a:gdLst/>
                <a:ahLst/>
                <a:cxnLst/>
                <a:rect l="l" t="t" r="r" b="b"/>
                <a:pathLst>
                  <a:path w="262255" h="173355" extrusionOk="0">
                    <a:moveTo>
                      <a:pt x="262029" y="0"/>
                    </a:moveTo>
                    <a:lnTo>
                      <a:pt x="237607" y="0"/>
                    </a:lnTo>
                    <a:lnTo>
                      <a:pt x="190792" y="118293"/>
                    </a:lnTo>
                    <a:lnTo>
                      <a:pt x="142956" y="0"/>
                    </a:lnTo>
                    <a:lnTo>
                      <a:pt x="119566" y="0"/>
                    </a:lnTo>
                    <a:lnTo>
                      <a:pt x="71994" y="118293"/>
                    </a:lnTo>
                    <a:lnTo>
                      <a:pt x="24674" y="0"/>
                    </a:lnTo>
                    <a:lnTo>
                      <a:pt x="0" y="0"/>
                    </a:lnTo>
                    <a:lnTo>
                      <a:pt x="69470" y="173160"/>
                    </a:lnTo>
                    <a:lnTo>
                      <a:pt x="74254" y="173160"/>
                    </a:lnTo>
                    <a:lnTo>
                      <a:pt x="131141" y="32727"/>
                    </a:lnTo>
                    <a:lnTo>
                      <a:pt x="187511" y="173160"/>
                    </a:lnTo>
                    <a:lnTo>
                      <a:pt x="192295" y="173160"/>
                    </a:lnTo>
                    <a:lnTo>
                      <a:pt x="2620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0" name="Google Shape;3160;ge35b6f4fa7_2_1552"/>
              <p:cNvSpPr/>
              <p:nvPr/>
            </p:nvSpPr>
            <p:spPr>
              <a:xfrm>
                <a:off x="1391221" y="1546008"/>
                <a:ext cx="184500" cy="1761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ge35b6f4fa7_2_1552"/>
              <p:cNvSpPr/>
              <p:nvPr/>
            </p:nvSpPr>
            <p:spPr>
              <a:xfrm>
                <a:off x="1606425" y="1547918"/>
                <a:ext cx="253500" cy="171900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ge35b6f4fa7_2_1552"/>
              <p:cNvSpPr/>
              <p:nvPr/>
            </p:nvSpPr>
            <p:spPr>
              <a:xfrm>
                <a:off x="1881483" y="1548260"/>
                <a:ext cx="158100" cy="171600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ge35b6f4fa7_2_1552"/>
              <p:cNvSpPr/>
              <p:nvPr/>
            </p:nvSpPr>
            <p:spPr>
              <a:xfrm>
                <a:off x="1150931" y="1763974"/>
                <a:ext cx="97200" cy="176100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ge35b6f4fa7_2_1552"/>
              <p:cNvSpPr/>
              <p:nvPr/>
            </p:nvSpPr>
            <p:spPr>
              <a:xfrm>
                <a:off x="1275003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69" y="148590"/>
                    </a:moveTo>
                    <a:lnTo>
                      <a:pt x="24676" y="148590"/>
                    </a:lnTo>
                    <a:lnTo>
                      <a:pt x="24676" y="95250"/>
                    </a:lnTo>
                    <a:lnTo>
                      <a:pt x="94881" y="95250"/>
                    </a:lnTo>
                    <a:lnTo>
                      <a:pt x="94881" y="73660"/>
                    </a:lnTo>
                    <a:lnTo>
                      <a:pt x="24676" y="73660"/>
                    </a:lnTo>
                    <a:lnTo>
                      <a:pt x="24676" y="21590"/>
                    </a:lnTo>
                    <a:lnTo>
                      <a:pt x="97409" y="21590"/>
                    </a:lnTo>
                    <a:lnTo>
                      <a:pt x="97409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69" y="171450"/>
                    </a:lnTo>
                    <a:lnTo>
                      <a:pt x="99669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ge35b6f4fa7_2_1552"/>
              <p:cNvSpPr/>
              <p:nvPr/>
            </p:nvSpPr>
            <p:spPr>
              <a:xfrm>
                <a:off x="1401364" y="1766237"/>
                <a:ext cx="264600" cy="173100"/>
              </a:xfrm>
              <a:prstGeom prst="rect">
                <a:avLst/>
              </a:prstGeom>
              <a:blipFill rotWithShape="1">
                <a:blip r:embed="rId9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ge35b6f4fa7_2_1552"/>
              <p:cNvSpPr/>
              <p:nvPr/>
            </p:nvSpPr>
            <p:spPr>
              <a:xfrm>
                <a:off x="1685046" y="1766217"/>
                <a:ext cx="24764" cy="172085"/>
              </a:xfrm>
              <a:custGeom>
                <a:avLst/>
                <a:gdLst/>
                <a:ahLst/>
                <a:cxnLst/>
                <a:rect l="l" t="t" r="r" b="b"/>
                <a:pathLst>
                  <a:path w="24764" h="172085" extrusionOk="0">
                    <a:moveTo>
                      <a:pt x="24674" y="0"/>
                    </a:moveTo>
                    <a:lnTo>
                      <a:pt x="0" y="0"/>
                    </a:lnTo>
                    <a:lnTo>
                      <a:pt x="0" y="171669"/>
                    </a:lnTo>
                    <a:lnTo>
                      <a:pt x="24674" y="171669"/>
                    </a:lnTo>
                    <a:lnTo>
                      <a:pt x="246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7" name="Google Shape;3167;ge35b6f4fa7_2_1552"/>
              <p:cNvSpPr/>
              <p:nvPr/>
            </p:nvSpPr>
            <p:spPr>
              <a:xfrm>
                <a:off x="1740921" y="1763977"/>
                <a:ext cx="154800" cy="176100"/>
              </a:xfrm>
              <a:prstGeom prst="rect">
                <a:avLst/>
              </a:prstGeom>
              <a:blipFill rotWithShape="1">
                <a:blip r:embed="rId10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8" name="Google Shape;3168;ge35b6f4fa7_2_1552"/>
              <p:cNvSpPr/>
              <p:nvPr/>
            </p:nvSpPr>
            <p:spPr>
              <a:xfrm>
                <a:off x="1925904" y="1766811"/>
                <a:ext cx="99694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9694" h="171450" extrusionOk="0">
                    <a:moveTo>
                      <a:pt x="99656" y="148590"/>
                    </a:moveTo>
                    <a:lnTo>
                      <a:pt x="24663" y="148590"/>
                    </a:lnTo>
                    <a:lnTo>
                      <a:pt x="24663" y="95250"/>
                    </a:lnTo>
                    <a:lnTo>
                      <a:pt x="94869" y="95250"/>
                    </a:lnTo>
                    <a:lnTo>
                      <a:pt x="94869" y="73660"/>
                    </a:lnTo>
                    <a:lnTo>
                      <a:pt x="24663" y="73660"/>
                    </a:lnTo>
                    <a:lnTo>
                      <a:pt x="24663" y="21590"/>
                    </a:lnTo>
                    <a:lnTo>
                      <a:pt x="97396" y="21590"/>
                    </a:lnTo>
                    <a:lnTo>
                      <a:pt x="97396" y="0"/>
                    </a:lnTo>
                    <a:lnTo>
                      <a:pt x="0" y="0"/>
                    </a:lnTo>
                    <a:lnTo>
                      <a:pt x="0" y="21590"/>
                    </a:lnTo>
                    <a:lnTo>
                      <a:pt x="0" y="73660"/>
                    </a:lnTo>
                    <a:lnTo>
                      <a:pt x="0" y="95250"/>
                    </a:lnTo>
                    <a:lnTo>
                      <a:pt x="0" y="148590"/>
                    </a:lnTo>
                    <a:lnTo>
                      <a:pt x="0" y="171450"/>
                    </a:lnTo>
                    <a:lnTo>
                      <a:pt x="99656" y="171450"/>
                    </a:lnTo>
                    <a:lnTo>
                      <a:pt x="99656" y="1485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9" name="Google Shape;3169;ge35b6f4fa7_2_1552"/>
              <p:cNvSpPr/>
              <p:nvPr/>
            </p:nvSpPr>
            <p:spPr>
              <a:xfrm>
                <a:off x="1127648" y="1347109"/>
                <a:ext cx="912494" cy="0"/>
              </a:xfrm>
              <a:custGeom>
                <a:avLst/>
                <a:gdLst/>
                <a:ahLst/>
                <a:cxnLst/>
                <a:rect l="l" t="t" r="r" b="b"/>
                <a:pathLst>
                  <a:path w="912494" h="120000" extrusionOk="0">
                    <a:moveTo>
                      <a:pt x="0" y="0"/>
                    </a:moveTo>
                    <a:lnTo>
                      <a:pt x="911896" y="0"/>
                    </a:lnTo>
                  </a:path>
                </a:pathLst>
              </a:custGeom>
              <a:noFill/>
              <a:ln w="134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3170" name="Google Shape;3170;ge35b6f4fa7_2_155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100690" y="439353"/>
              <a:ext cx="2024416" cy="6133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171" name="Google Shape;3171;ge35b6f4fa7_2_155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84645" y="784985"/>
            <a:ext cx="2771396" cy="17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2" name="Google Shape;3172;ge35b6f4fa7_2_1552"/>
          <p:cNvPicPr preferRelativeResize="0"/>
          <p:nvPr/>
        </p:nvPicPr>
        <p:blipFill rotWithShape="1">
          <a:blip r:embed="rId13">
            <a:alphaModFix/>
          </a:blip>
          <a:srcRect l="49898" t="29329" r="27005" b="30305"/>
          <a:stretch/>
        </p:blipFill>
        <p:spPr>
          <a:xfrm rot="-5400000">
            <a:off x="11114398" y="5802156"/>
            <a:ext cx="634596" cy="1567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1395</Words>
  <Application>Microsoft Macintosh PowerPoint</Application>
  <PresentationFormat>Widescreen</PresentationFormat>
  <Paragraphs>146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Seven sources of ‘fake news’   </vt:lpstr>
      <vt:lpstr>PowerPoint Presentation</vt:lpstr>
      <vt:lpstr>PowerPoint Presentation</vt:lpstr>
      <vt:lpstr>Who to trust? traffic light exercise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Janette Ballard</dc:creator>
  <cp:lastModifiedBy>Robert Weedon</cp:lastModifiedBy>
  <cp:revision>11</cp:revision>
  <dcterms:created xsi:type="dcterms:W3CDTF">2022-04-01T10:31:35Z</dcterms:created>
  <dcterms:modified xsi:type="dcterms:W3CDTF">2022-04-20T13:34:17Z</dcterms:modified>
</cp:coreProperties>
</file>